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52" r:id="rId2"/>
  </p:sldMasterIdLst>
  <p:notesMasterIdLst>
    <p:notesMasterId r:id="rId23"/>
  </p:notesMasterIdLst>
  <p:sldIdLst>
    <p:sldId id="256" r:id="rId3"/>
    <p:sldId id="284" r:id="rId4"/>
    <p:sldId id="271" r:id="rId5"/>
    <p:sldId id="302" r:id="rId6"/>
    <p:sldId id="301" r:id="rId7"/>
    <p:sldId id="300" r:id="rId8"/>
    <p:sldId id="291" r:id="rId9"/>
    <p:sldId id="290" r:id="rId10"/>
    <p:sldId id="289" r:id="rId11"/>
    <p:sldId id="288" r:id="rId12"/>
    <p:sldId id="287" r:id="rId13"/>
    <p:sldId id="293" r:id="rId14"/>
    <p:sldId id="292" r:id="rId15"/>
    <p:sldId id="295" r:id="rId16"/>
    <p:sldId id="294" r:id="rId17"/>
    <p:sldId id="297" r:id="rId18"/>
    <p:sldId id="296" r:id="rId19"/>
    <p:sldId id="299" r:id="rId20"/>
    <p:sldId id="273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288DDF-7733-2908-7F69-5918E1114C5B}" v="4" dt="2021-01-26T13:05:27.370"/>
    <p1510:client id="{22FE54A2-A413-4227-8161-F589E304558B}" v="8" dt="2021-02-07T16:18:37.281"/>
    <p1510:client id="{38AA62E0-837B-4602-8AAF-F7B1837B36D8}" v="216" dt="2021-01-15T23:43:45.110"/>
    <p1510:client id="{39A49AE8-AC4A-A4DB-E567-2409CF075927}" v="330" dt="2021-02-11T21:40:52.130"/>
    <p1510:client id="{42B3011B-54CB-78D8-93D4-47977BC22E80}" v="4" dt="2021-02-11T14:51:07.090"/>
    <p1510:client id="{4578195F-F889-EC77-9A92-C44664265E22}" v="11" dt="2021-02-07T12:54:07.200"/>
    <p1510:client id="{5DD55191-4179-BEBB-7D41-A88625ECAA70}" v="1414" dt="2021-02-07T02:42:03.052"/>
    <p1510:client id="{AAB22D5F-C40E-D771-D4DD-4F9A791875A5}" v="13" dt="2021-02-13T09:37:53.704"/>
    <p1510:client id="{B1AAE01C-A448-8C61-3258-7FEE46C4D2DB}" v="63" dt="2021-01-25T01:41:57.483"/>
    <p1510:client id="{BF0867CB-64CB-350A-318F-036D006941A4}" v="10" dt="2021-02-11T10:14:47.456"/>
    <p1510:client id="{C576038D-A1C4-3CEE-4B1F-5D0E509BDABB}" v="71" dt="2021-02-09T17:21:23.293"/>
    <p1510:client id="{EA7E744C-3FFA-0938-E866-B619047E3B3E}" v="18" dt="2021-02-10T01:25:47.594"/>
    <p1510:client id="{EC916317-F1B1-1294-E62B-7DC2C6E93013}" v="442" dt="2021-02-03T15:19:07.962"/>
    <p1510:client id="{FE0062C9-5C92-0B61-35B5-FC3BFCDECBDB}" v="58" dt="2021-02-07T17:59:41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2158CF-1C88-4BA0-94CD-DDF0D95365E4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6E7DB7-5298-470D-B8B1-85574B885EFB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pipe = nlu</a:t>
          </a:r>
          <a:r>
            <a:rPr lang="en-US"/>
            <a:t>.load(</a:t>
          </a:r>
          <a:r>
            <a:rPr lang="en-US">
              <a:latin typeface="Calibri Light" panose="020F0302020204030204"/>
            </a:rPr>
            <a:t>model)</a:t>
          </a:r>
          <a:r>
            <a:rPr lang="en-US"/>
            <a:t> </a:t>
          </a:r>
        </a:p>
      </dgm:t>
    </dgm:pt>
    <dgm:pt modelId="{CC25585E-2920-4C5F-977F-B4C40AE138C0}" type="parTrans" cxnId="{1086A53A-AACA-468C-A054-D616DB3581E9}">
      <dgm:prSet/>
      <dgm:spPr/>
      <dgm:t>
        <a:bodyPr/>
        <a:lstStyle/>
        <a:p>
          <a:endParaRPr lang="en-US"/>
        </a:p>
      </dgm:t>
    </dgm:pt>
    <dgm:pt modelId="{A4A4B8D0-7160-4252-AA34-EAC05FC4CE91}" type="sibTrans" cxnId="{1086A53A-AACA-468C-A054-D616DB3581E9}">
      <dgm:prSet/>
      <dgm:spPr/>
      <dgm:t>
        <a:bodyPr/>
        <a:lstStyle/>
        <a:p>
          <a:endParaRPr lang="en-US"/>
        </a:p>
      </dgm:t>
    </dgm:pt>
    <dgm:pt modelId="{77DD9E88-BCD1-4D38-81FD-3E8954BBC583}">
      <dgm:prSet/>
      <dgm:spPr/>
      <dgm:t>
        <a:bodyPr/>
        <a:lstStyle/>
        <a:p>
          <a:r>
            <a:rPr lang="en-US"/>
            <a:t>Returns a nlu pipeline object</a:t>
          </a:r>
        </a:p>
      </dgm:t>
    </dgm:pt>
    <dgm:pt modelId="{24AA13CC-BCC9-48BD-90D3-14287BB98F7E}" type="parTrans" cxnId="{A8D71501-E3C3-4B3C-9928-2AF67A7B2E6F}">
      <dgm:prSet/>
      <dgm:spPr/>
      <dgm:t>
        <a:bodyPr/>
        <a:lstStyle/>
        <a:p>
          <a:endParaRPr lang="en-US"/>
        </a:p>
      </dgm:t>
    </dgm:pt>
    <dgm:pt modelId="{6F24F901-DE5D-45B2-83F3-81EFC78C08BD}" type="sibTrans" cxnId="{A8D71501-E3C3-4B3C-9928-2AF67A7B2E6F}">
      <dgm:prSet/>
      <dgm:spPr/>
      <dgm:t>
        <a:bodyPr/>
        <a:lstStyle/>
        <a:p>
          <a:endParaRPr lang="en-US"/>
        </a:p>
      </dgm:t>
    </dgm:pt>
    <dgm:pt modelId="{A37E0442-E547-46D1-A3B9-E8C6FA2B41D5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pipe.</a:t>
          </a:r>
          <a:r>
            <a:rPr lang="en-US"/>
            <a:t>predict(</a:t>
          </a:r>
          <a:r>
            <a:rPr lang="en-US">
              <a:latin typeface="Calibri Light" panose="020F0302020204030204"/>
            </a:rPr>
            <a:t>data)</a:t>
          </a:r>
          <a:endParaRPr lang="en-US"/>
        </a:p>
      </dgm:t>
    </dgm:pt>
    <dgm:pt modelId="{B8606004-2D60-4934-B6BE-18591157C4A7}" type="parTrans" cxnId="{FD4E54BF-69FB-490A-81BA-10A21A395350}">
      <dgm:prSet/>
      <dgm:spPr/>
      <dgm:t>
        <a:bodyPr/>
        <a:lstStyle/>
        <a:p>
          <a:endParaRPr lang="en-US"/>
        </a:p>
      </dgm:t>
    </dgm:pt>
    <dgm:pt modelId="{36D0C31F-1F96-455F-A8DD-8E3849DF9787}" type="sibTrans" cxnId="{FD4E54BF-69FB-490A-81BA-10A21A395350}">
      <dgm:prSet/>
      <dgm:spPr/>
      <dgm:t>
        <a:bodyPr/>
        <a:lstStyle/>
        <a:p>
          <a:endParaRPr lang="en-US"/>
        </a:p>
      </dgm:t>
    </dgm:pt>
    <dgm:pt modelId="{469D31A9-1B93-4BB8-AF3A-40115EEA6D89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Returns a pandas DF</a:t>
          </a:r>
        </a:p>
      </dgm:t>
    </dgm:pt>
    <dgm:pt modelId="{9B479489-07F4-4D99-A655-C93A73902A21}" type="parTrans" cxnId="{080679FC-BFB8-47B0-ACC7-6A8E2C03B6BE}">
      <dgm:prSet/>
      <dgm:spPr/>
    </dgm:pt>
    <dgm:pt modelId="{55F01DCC-56E6-42FD-A26E-0A1173B9686D}" type="sibTrans" cxnId="{080679FC-BFB8-47B0-ACC7-6A8E2C03B6BE}">
      <dgm:prSet/>
      <dgm:spPr/>
    </dgm:pt>
    <dgm:pt modelId="{C00ACCDB-76C6-4D83-AA9C-B2FE22CF98E4}" type="pres">
      <dgm:prSet presAssocID="{A62158CF-1C88-4BA0-94CD-DDF0D95365E4}" presName="linear" presStyleCnt="0">
        <dgm:presLayoutVars>
          <dgm:dir/>
          <dgm:animLvl val="lvl"/>
          <dgm:resizeHandles val="exact"/>
        </dgm:presLayoutVars>
      </dgm:prSet>
      <dgm:spPr/>
    </dgm:pt>
    <dgm:pt modelId="{BE52E14A-6CED-4CC0-8004-5EC37BCBC8EB}" type="pres">
      <dgm:prSet presAssocID="{AD6E7DB7-5298-470D-B8B1-85574B885EFB}" presName="parentLin" presStyleCnt="0"/>
      <dgm:spPr/>
    </dgm:pt>
    <dgm:pt modelId="{55EBACBA-519E-409B-B4C4-E0EFAE6B901C}" type="pres">
      <dgm:prSet presAssocID="{AD6E7DB7-5298-470D-B8B1-85574B885EFB}" presName="parentLeftMargin" presStyleLbl="node1" presStyleIdx="0" presStyleCnt="2"/>
      <dgm:spPr/>
    </dgm:pt>
    <dgm:pt modelId="{63334756-6434-44C7-8D76-714C29E3EF04}" type="pres">
      <dgm:prSet presAssocID="{AD6E7DB7-5298-470D-B8B1-85574B885E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9FFAF92-F3B8-467C-8EF3-188BAF1F4C09}" type="pres">
      <dgm:prSet presAssocID="{AD6E7DB7-5298-470D-B8B1-85574B885EFB}" presName="negativeSpace" presStyleCnt="0"/>
      <dgm:spPr/>
    </dgm:pt>
    <dgm:pt modelId="{70271C5D-3D9B-494B-B92E-D815D1ECF6F5}" type="pres">
      <dgm:prSet presAssocID="{AD6E7DB7-5298-470D-B8B1-85574B885EFB}" presName="childText" presStyleLbl="conFgAcc1" presStyleIdx="0" presStyleCnt="2">
        <dgm:presLayoutVars>
          <dgm:bulletEnabled val="1"/>
        </dgm:presLayoutVars>
      </dgm:prSet>
      <dgm:spPr/>
    </dgm:pt>
    <dgm:pt modelId="{07C13D17-EB37-4DF8-8454-FA991A1F7139}" type="pres">
      <dgm:prSet presAssocID="{A4A4B8D0-7160-4252-AA34-EAC05FC4CE91}" presName="spaceBetweenRectangles" presStyleCnt="0"/>
      <dgm:spPr/>
    </dgm:pt>
    <dgm:pt modelId="{BE90A176-DFBD-41C8-BF96-B083160108A9}" type="pres">
      <dgm:prSet presAssocID="{A37E0442-E547-46D1-A3B9-E8C6FA2B41D5}" presName="parentLin" presStyleCnt="0"/>
      <dgm:spPr/>
    </dgm:pt>
    <dgm:pt modelId="{0F601A54-0639-4CE6-9F17-ACF37F963241}" type="pres">
      <dgm:prSet presAssocID="{A37E0442-E547-46D1-A3B9-E8C6FA2B41D5}" presName="parentLeftMargin" presStyleLbl="node1" presStyleIdx="0" presStyleCnt="2"/>
      <dgm:spPr/>
    </dgm:pt>
    <dgm:pt modelId="{E86C4C35-0730-4699-8CC8-BF3DF78F6C29}" type="pres">
      <dgm:prSet presAssocID="{A37E0442-E547-46D1-A3B9-E8C6FA2B41D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A4CEBC4-8866-4741-A349-86AD3F7B14D5}" type="pres">
      <dgm:prSet presAssocID="{A37E0442-E547-46D1-A3B9-E8C6FA2B41D5}" presName="negativeSpace" presStyleCnt="0"/>
      <dgm:spPr/>
    </dgm:pt>
    <dgm:pt modelId="{C99EE778-D370-4793-AF75-73D0DB370F43}" type="pres">
      <dgm:prSet presAssocID="{A37E0442-E547-46D1-A3B9-E8C6FA2B41D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8D71501-E3C3-4B3C-9928-2AF67A7B2E6F}" srcId="{AD6E7DB7-5298-470D-B8B1-85574B885EFB}" destId="{77DD9E88-BCD1-4D38-81FD-3E8954BBC583}" srcOrd="0" destOrd="0" parTransId="{24AA13CC-BCC9-48BD-90D3-14287BB98F7E}" sibTransId="{6F24F901-DE5D-45B2-83F3-81EFC78C08BD}"/>
    <dgm:cxn modelId="{A723E727-65FA-4457-8A34-8EFE3C9D7897}" type="presOf" srcId="{AD6E7DB7-5298-470D-B8B1-85574B885EFB}" destId="{55EBACBA-519E-409B-B4C4-E0EFAE6B901C}" srcOrd="0" destOrd="0" presId="urn:microsoft.com/office/officeart/2005/8/layout/list1"/>
    <dgm:cxn modelId="{D1AD232D-1E4D-45AC-8341-0A53D8BBC0FA}" type="presOf" srcId="{AD6E7DB7-5298-470D-B8B1-85574B885EFB}" destId="{63334756-6434-44C7-8D76-714C29E3EF04}" srcOrd="1" destOrd="0" presId="urn:microsoft.com/office/officeart/2005/8/layout/list1"/>
    <dgm:cxn modelId="{1086A53A-AACA-468C-A054-D616DB3581E9}" srcId="{A62158CF-1C88-4BA0-94CD-DDF0D95365E4}" destId="{AD6E7DB7-5298-470D-B8B1-85574B885EFB}" srcOrd="0" destOrd="0" parTransId="{CC25585E-2920-4C5F-977F-B4C40AE138C0}" sibTransId="{A4A4B8D0-7160-4252-AA34-EAC05FC4CE91}"/>
    <dgm:cxn modelId="{644B7B3C-47AE-489A-B006-FA70520645EB}" type="presOf" srcId="{77DD9E88-BCD1-4D38-81FD-3E8954BBC583}" destId="{70271C5D-3D9B-494B-B92E-D815D1ECF6F5}" srcOrd="0" destOrd="0" presId="urn:microsoft.com/office/officeart/2005/8/layout/list1"/>
    <dgm:cxn modelId="{829FD77A-6BAA-4C2B-90E9-B6478A9C42BC}" type="presOf" srcId="{A62158CF-1C88-4BA0-94CD-DDF0D95365E4}" destId="{C00ACCDB-76C6-4D83-AA9C-B2FE22CF98E4}" srcOrd="0" destOrd="0" presId="urn:microsoft.com/office/officeart/2005/8/layout/list1"/>
    <dgm:cxn modelId="{89BF8880-EC42-4DD8-A071-535E33EC3AAC}" type="presOf" srcId="{A37E0442-E547-46D1-A3B9-E8C6FA2B41D5}" destId="{E86C4C35-0730-4699-8CC8-BF3DF78F6C29}" srcOrd="1" destOrd="0" presId="urn:microsoft.com/office/officeart/2005/8/layout/list1"/>
    <dgm:cxn modelId="{E04C98B3-AA0A-4000-AE7C-CA5055FDC4D6}" type="presOf" srcId="{469D31A9-1B93-4BB8-AF3A-40115EEA6D89}" destId="{C99EE778-D370-4793-AF75-73D0DB370F43}" srcOrd="0" destOrd="0" presId="urn:microsoft.com/office/officeart/2005/8/layout/list1"/>
    <dgm:cxn modelId="{FD4E54BF-69FB-490A-81BA-10A21A395350}" srcId="{A62158CF-1C88-4BA0-94CD-DDF0D95365E4}" destId="{A37E0442-E547-46D1-A3B9-E8C6FA2B41D5}" srcOrd="1" destOrd="0" parTransId="{B8606004-2D60-4934-B6BE-18591157C4A7}" sibTransId="{36D0C31F-1F96-455F-A8DD-8E3849DF9787}"/>
    <dgm:cxn modelId="{65C2FBE7-906C-49C3-A135-92F8E0A36700}" type="presOf" srcId="{A37E0442-E547-46D1-A3B9-E8C6FA2B41D5}" destId="{0F601A54-0639-4CE6-9F17-ACF37F963241}" srcOrd="0" destOrd="0" presId="urn:microsoft.com/office/officeart/2005/8/layout/list1"/>
    <dgm:cxn modelId="{080679FC-BFB8-47B0-ACC7-6A8E2C03B6BE}" srcId="{A37E0442-E547-46D1-A3B9-E8C6FA2B41D5}" destId="{469D31A9-1B93-4BB8-AF3A-40115EEA6D89}" srcOrd="0" destOrd="0" parTransId="{9B479489-07F4-4D99-A655-C93A73902A21}" sibTransId="{55F01DCC-56E6-42FD-A26E-0A1173B9686D}"/>
    <dgm:cxn modelId="{FA3BE8FD-AC97-4AE1-9A4D-775658E7378E}" type="presParOf" srcId="{C00ACCDB-76C6-4D83-AA9C-B2FE22CF98E4}" destId="{BE52E14A-6CED-4CC0-8004-5EC37BCBC8EB}" srcOrd="0" destOrd="0" presId="urn:microsoft.com/office/officeart/2005/8/layout/list1"/>
    <dgm:cxn modelId="{19D06E80-C660-4A16-AA8B-FECAC4DDC888}" type="presParOf" srcId="{BE52E14A-6CED-4CC0-8004-5EC37BCBC8EB}" destId="{55EBACBA-519E-409B-B4C4-E0EFAE6B901C}" srcOrd="0" destOrd="0" presId="urn:microsoft.com/office/officeart/2005/8/layout/list1"/>
    <dgm:cxn modelId="{E3AB04C0-7993-4558-B8F0-A2B419DAD506}" type="presParOf" srcId="{BE52E14A-6CED-4CC0-8004-5EC37BCBC8EB}" destId="{63334756-6434-44C7-8D76-714C29E3EF04}" srcOrd="1" destOrd="0" presId="urn:microsoft.com/office/officeart/2005/8/layout/list1"/>
    <dgm:cxn modelId="{A4E335C0-EF0D-41A2-B3D1-2902CE5BD0EF}" type="presParOf" srcId="{C00ACCDB-76C6-4D83-AA9C-B2FE22CF98E4}" destId="{B9FFAF92-F3B8-467C-8EF3-188BAF1F4C09}" srcOrd="1" destOrd="0" presId="urn:microsoft.com/office/officeart/2005/8/layout/list1"/>
    <dgm:cxn modelId="{7CC7D53F-E769-4E18-B842-5DA15639D55A}" type="presParOf" srcId="{C00ACCDB-76C6-4D83-AA9C-B2FE22CF98E4}" destId="{70271C5D-3D9B-494B-B92E-D815D1ECF6F5}" srcOrd="2" destOrd="0" presId="urn:microsoft.com/office/officeart/2005/8/layout/list1"/>
    <dgm:cxn modelId="{C6280889-3431-430C-97D4-51B63945D7D6}" type="presParOf" srcId="{C00ACCDB-76C6-4D83-AA9C-B2FE22CF98E4}" destId="{07C13D17-EB37-4DF8-8454-FA991A1F7139}" srcOrd="3" destOrd="0" presId="urn:microsoft.com/office/officeart/2005/8/layout/list1"/>
    <dgm:cxn modelId="{4E446BFB-5874-44C8-8716-8FFEFEAE3DF1}" type="presParOf" srcId="{C00ACCDB-76C6-4D83-AA9C-B2FE22CF98E4}" destId="{BE90A176-DFBD-41C8-BF96-B083160108A9}" srcOrd="4" destOrd="0" presId="urn:microsoft.com/office/officeart/2005/8/layout/list1"/>
    <dgm:cxn modelId="{3E33BF36-D92B-4CC7-AC95-D11978667EDE}" type="presParOf" srcId="{BE90A176-DFBD-41C8-BF96-B083160108A9}" destId="{0F601A54-0639-4CE6-9F17-ACF37F963241}" srcOrd="0" destOrd="0" presId="urn:microsoft.com/office/officeart/2005/8/layout/list1"/>
    <dgm:cxn modelId="{500A89F8-98DF-4D95-9E63-80D9499B57DE}" type="presParOf" srcId="{BE90A176-DFBD-41C8-BF96-B083160108A9}" destId="{E86C4C35-0730-4699-8CC8-BF3DF78F6C29}" srcOrd="1" destOrd="0" presId="urn:microsoft.com/office/officeart/2005/8/layout/list1"/>
    <dgm:cxn modelId="{664B5805-BA52-4083-B083-18CFE486DBA1}" type="presParOf" srcId="{C00ACCDB-76C6-4D83-AA9C-B2FE22CF98E4}" destId="{BA4CEBC4-8866-4741-A349-86AD3F7B14D5}" srcOrd="5" destOrd="0" presId="urn:microsoft.com/office/officeart/2005/8/layout/list1"/>
    <dgm:cxn modelId="{A250B2EE-6778-4E22-B729-A88C25DBF677}" type="presParOf" srcId="{C00ACCDB-76C6-4D83-AA9C-B2FE22CF98E4}" destId="{C99EE778-D370-4793-AF75-73D0DB370F4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2158CF-1C88-4BA0-94CD-DDF0D95365E4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6E7DB7-5298-470D-B8B1-85574B885EFB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pipe = nlu</a:t>
          </a:r>
          <a:r>
            <a:rPr lang="en-US"/>
            <a:t>.load(</a:t>
          </a:r>
          <a:r>
            <a:rPr lang="en-US">
              <a:latin typeface="Calibri Light" panose="020F0302020204030204"/>
            </a:rPr>
            <a:t>'emotion')</a:t>
          </a:r>
          <a:r>
            <a:rPr lang="en-US"/>
            <a:t> </a:t>
          </a:r>
        </a:p>
      </dgm:t>
    </dgm:pt>
    <dgm:pt modelId="{CC25585E-2920-4C5F-977F-B4C40AE138C0}" type="parTrans" cxnId="{1086A53A-AACA-468C-A054-D616DB3581E9}">
      <dgm:prSet/>
      <dgm:spPr/>
      <dgm:t>
        <a:bodyPr/>
        <a:lstStyle/>
        <a:p>
          <a:endParaRPr lang="en-US"/>
        </a:p>
      </dgm:t>
    </dgm:pt>
    <dgm:pt modelId="{A4A4B8D0-7160-4252-AA34-EAC05FC4CE91}" type="sibTrans" cxnId="{1086A53A-AACA-468C-A054-D616DB3581E9}">
      <dgm:prSet/>
      <dgm:spPr/>
      <dgm:t>
        <a:bodyPr/>
        <a:lstStyle/>
        <a:p>
          <a:endParaRPr lang="en-US"/>
        </a:p>
      </dgm:t>
    </dgm:pt>
    <dgm:pt modelId="{77DD9E88-BCD1-4D38-81FD-3E8954BBC583}">
      <dgm:prSet/>
      <dgm:spPr/>
      <dgm:t>
        <a:bodyPr/>
        <a:lstStyle/>
        <a:p>
          <a:r>
            <a:rPr lang="en-US"/>
            <a:t>Returns a nlu pipeline object</a:t>
          </a:r>
        </a:p>
      </dgm:t>
    </dgm:pt>
    <dgm:pt modelId="{24AA13CC-BCC9-48BD-90D3-14287BB98F7E}" type="parTrans" cxnId="{A8D71501-E3C3-4B3C-9928-2AF67A7B2E6F}">
      <dgm:prSet/>
      <dgm:spPr/>
      <dgm:t>
        <a:bodyPr/>
        <a:lstStyle/>
        <a:p>
          <a:endParaRPr lang="en-US"/>
        </a:p>
      </dgm:t>
    </dgm:pt>
    <dgm:pt modelId="{6F24F901-DE5D-45B2-83F3-81EFC78C08BD}" type="sibTrans" cxnId="{A8D71501-E3C3-4B3C-9928-2AF67A7B2E6F}">
      <dgm:prSet/>
      <dgm:spPr/>
      <dgm:t>
        <a:bodyPr/>
        <a:lstStyle/>
        <a:p>
          <a:endParaRPr lang="en-US"/>
        </a:p>
      </dgm:t>
    </dgm:pt>
    <dgm:pt modelId="{A37E0442-E547-46D1-A3B9-E8C6FA2B41D5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pipe.</a:t>
          </a:r>
          <a:r>
            <a:rPr lang="en-US"/>
            <a:t>predict(</a:t>
          </a:r>
          <a:r>
            <a:rPr lang="en-US">
              <a:latin typeface="Calibri Light" panose="020F0302020204030204"/>
            </a:rPr>
            <a:t>'I love NLU!')</a:t>
          </a:r>
          <a:endParaRPr lang="en-US"/>
        </a:p>
      </dgm:t>
    </dgm:pt>
    <dgm:pt modelId="{B8606004-2D60-4934-B6BE-18591157C4A7}" type="parTrans" cxnId="{FD4E54BF-69FB-490A-81BA-10A21A395350}">
      <dgm:prSet/>
      <dgm:spPr/>
      <dgm:t>
        <a:bodyPr/>
        <a:lstStyle/>
        <a:p>
          <a:endParaRPr lang="en-US"/>
        </a:p>
      </dgm:t>
    </dgm:pt>
    <dgm:pt modelId="{36D0C31F-1F96-455F-A8DD-8E3849DF9787}" type="sibTrans" cxnId="{FD4E54BF-69FB-490A-81BA-10A21A395350}">
      <dgm:prSet/>
      <dgm:spPr/>
      <dgm:t>
        <a:bodyPr/>
        <a:lstStyle/>
        <a:p>
          <a:endParaRPr lang="en-US"/>
        </a:p>
      </dgm:t>
    </dgm:pt>
    <dgm:pt modelId="{469D31A9-1B93-4BB8-AF3A-40115EEA6D89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Returns a pandas DF</a:t>
          </a:r>
        </a:p>
      </dgm:t>
    </dgm:pt>
    <dgm:pt modelId="{9B479489-07F4-4D99-A655-C93A73902A21}" type="parTrans" cxnId="{080679FC-BFB8-47B0-ACC7-6A8E2C03B6BE}">
      <dgm:prSet/>
      <dgm:spPr/>
    </dgm:pt>
    <dgm:pt modelId="{55F01DCC-56E6-42FD-A26E-0A1173B9686D}" type="sibTrans" cxnId="{080679FC-BFB8-47B0-ACC7-6A8E2C03B6BE}">
      <dgm:prSet/>
      <dgm:spPr/>
    </dgm:pt>
    <dgm:pt modelId="{C00ACCDB-76C6-4D83-AA9C-B2FE22CF98E4}" type="pres">
      <dgm:prSet presAssocID="{A62158CF-1C88-4BA0-94CD-DDF0D95365E4}" presName="linear" presStyleCnt="0">
        <dgm:presLayoutVars>
          <dgm:dir/>
          <dgm:animLvl val="lvl"/>
          <dgm:resizeHandles val="exact"/>
        </dgm:presLayoutVars>
      </dgm:prSet>
      <dgm:spPr/>
    </dgm:pt>
    <dgm:pt modelId="{BE52E14A-6CED-4CC0-8004-5EC37BCBC8EB}" type="pres">
      <dgm:prSet presAssocID="{AD6E7DB7-5298-470D-B8B1-85574B885EFB}" presName="parentLin" presStyleCnt="0"/>
      <dgm:spPr/>
    </dgm:pt>
    <dgm:pt modelId="{55EBACBA-519E-409B-B4C4-E0EFAE6B901C}" type="pres">
      <dgm:prSet presAssocID="{AD6E7DB7-5298-470D-B8B1-85574B885EFB}" presName="parentLeftMargin" presStyleLbl="node1" presStyleIdx="0" presStyleCnt="2"/>
      <dgm:spPr/>
    </dgm:pt>
    <dgm:pt modelId="{63334756-6434-44C7-8D76-714C29E3EF04}" type="pres">
      <dgm:prSet presAssocID="{AD6E7DB7-5298-470D-B8B1-85574B885E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9FFAF92-F3B8-467C-8EF3-188BAF1F4C09}" type="pres">
      <dgm:prSet presAssocID="{AD6E7DB7-5298-470D-B8B1-85574B885EFB}" presName="negativeSpace" presStyleCnt="0"/>
      <dgm:spPr/>
    </dgm:pt>
    <dgm:pt modelId="{70271C5D-3D9B-494B-B92E-D815D1ECF6F5}" type="pres">
      <dgm:prSet presAssocID="{AD6E7DB7-5298-470D-B8B1-85574B885EFB}" presName="childText" presStyleLbl="conFgAcc1" presStyleIdx="0" presStyleCnt="2">
        <dgm:presLayoutVars>
          <dgm:bulletEnabled val="1"/>
        </dgm:presLayoutVars>
      </dgm:prSet>
      <dgm:spPr/>
    </dgm:pt>
    <dgm:pt modelId="{07C13D17-EB37-4DF8-8454-FA991A1F7139}" type="pres">
      <dgm:prSet presAssocID="{A4A4B8D0-7160-4252-AA34-EAC05FC4CE91}" presName="spaceBetweenRectangles" presStyleCnt="0"/>
      <dgm:spPr/>
    </dgm:pt>
    <dgm:pt modelId="{BE90A176-DFBD-41C8-BF96-B083160108A9}" type="pres">
      <dgm:prSet presAssocID="{A37E0442-E547-46D1-A3B9-E8C6FA2B41D5}" presName="parentLin" presStyleCnt="0"/>
      <dgm:spPr/>
    </dgm:pt>
    <dgm:pt modelId="{0F601A54-0639-4CE6-9F17-ACF37F963241}" type="pres">
      <dgm:prSet presAssocID="{A37E0442-E547-46D1-A3B9-E8C6FA2B41D5}" presName="parentLeftMargin" presStyleLbl="node1" presStyleIdx="0" presStyleCnt="2"/>
      <dgm:spPr/>
    </dgm:pt>
    <dgm:pt modelId="{E86C4C35-0730-4699-8CC8-BF3DF78F6C29}" type="pres">
      <dgm:prSet presAssocID="{A37E0442-E547-46D1-A3B9-E8C6FA2B41D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A4CEBC4-8866-4741-A349-86AD3F7B14D5}" type="pres">
      <dgm:prSet presAssocID="{A37E0442-E547-46D1-A3B9-E8C6FA2B41D5}" presName="negativeSpace" presStyleCnt="0"/>
      <dgm:spPr/>
    </dgm:pt>
    <dgm:pt modelId="{C99EE778-D370-4793-AF75-73D0DB370F43}" type="pres">
      <dgm:prSet presAssocID="{A37E0442-E547-46D1-A3B9-E8C6FA2B41D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8D71501-E3C3-4B3C-9928-2AF67A7B2E6F}" srcId="{AD6E7DB7-5298-470D-B8B1-85574B885EFB}" destId="{77DD9E88-BCD1-4D38-81FD-3E8954BBC583}" srcOrd="0" destOrd="0" parTransId="{24AA13CC-BCC9-48BD-90D3-14287BB98F7E}" sibTransId="{6F24F901-DE5D-45B2-83F3-81EFC78C08BD}"/>
    <dgm:cxn modelId="{A723E727-65FA-4457-8A34-8EFE3C9D7897}" type="presOf" srcId="{AD6E7DB7-5298-470D-B8B1-85574B885EFB}" destId="{55EBACBA-519E-409B-B4C4-E0EFAE6B901C}" srcOrd="0" destOrd="0" presId="urn:microsoft.com/office/officeart/2005/8/layout/list1"/>
    <dgm:cxn modelId="{D1AD232D-1E4D-45AC-8341-0A53D8BBC0FA}" type="presOf" srcId="{AD6E7DB7-5298-470D-B8B1-85574B885EFB}" destId="{63334756-6434-44C7-8D76-714C29E3EF04}" srcOrd="1" destOrd="0" presId="urn:microsoft.com/office/officeart/2005/8/layout/list1"/>
    <dgm:cxn modelId="{1086A53A-AACA-468C-A054-D616DB3581E9}" srcId="{A62158CF-1C88-4BA0-94CD-DDF0D95365E4}" destId="{AD6E7DB7-5298-470D-B8B1-85574B885EFB}" srcOrd="0" destOrd="0" parTransId="{CC25585E-2920-4C5F-977F-B4C40AE138C0}" sibTransId="{A4A4B8D0-7160-4252-AA34-EAC05FC4CE91}"/>
    <dgm:cxn modelId="{644B7B3C-47AE-489A-B006-FA70520645EB}" type="presOf" srcId="{77DD9E88-BCD1-4D38-81FD-3E8954BBC583}" destId="{70271C5D-3D9B-494B-B92E-D815D1ECF6F5}" srcOrd="0" destOrd="0" presId="urn:microsoft.com/office/officeart/2005/8/layout/list1"/>
    <dgm:cxn modelId="{829FD77A-6BAA-4C2B-90E9-B6478A9C42BC}" type="presOf" srcId="{A62158CF-1C88-4BA0-94CD-DDF0D95365E4}" destId="{C00ACCDB-76C6-4D83-AA9C-B2FE22CF98E4}" srcOrd="0" destOrd="0" presId="urn:microsoft.com/office/officeart/2005/8/layout/list1"/>
    <dgm:cxn modelId="{89BF8880-EC42-4DD8-A071-535E33EC3AAC}" type="presOf" srcId="{A37E0442-E547-46D1-A3B9-E8C6FA2B41D5}" destId="{E86C4C35-0730-4699-8CC8-BF3DF78F6C29}" srcOrd="1" destOrd="0" presId="urn:microsoft.com/office/officeart/2005/8/layout/list1"/>
    <dgm:cxn modelId="{E04C98B3-AA0A-4000-AE7C-CA5055FDC4D6}" type="presOf" srcId="{469D31A9-1B93-4BB8-AF3A-40115EEA6D89}" destId="{C99EE778-D370-4793-AF75-73D0DB370F43}" srcOrd="0" destOrd="0" presId="urn:microsoft.com/office/officeart/2005/8/layout/list1"/>
    <dgm:cxn modelId="{FD4E54BF-69FB-490A-81BA-10A21A395350}" srcId="{A62158CF-1C88-4BA0-94CD-DDF0D95365E4}" destId="{A37E0442-E547-46D1-A3B9-E8C6FA2B41D5}" srcOrd="1" destOrd="0" parTransId="{B8606004-2D60-4934-B6BE-18591157C4A7}" sibTransId="{36D0C31F-1F96-455F-A8DD-8E3849DF9787}"/>
    <dgm:cxn modelId="{65C2FBE7-906C-49C3-A135-92F8E0A36700}" type="presOf" srcId="{A37E0442-E547-46D1-A3B9-E8C6FA2B41D5}" destId="{0F601A54-0639-4CE6-9F17-ACF37F963241}" srcOrd="0" destOrd="0" presId="urn:microsoft.com/office/officeart/2005/8/layout/list1"/>
    <dgm:cxn modelId="{080679FC-BFB8-47B0-ACC7-6A8E2C03B6BE}" srcId="{A37E0442-E547-46D1-A3B9-E8C6FA2B41D5}" destId="{469D31A9-1B93-4BB8-AF3A-40115EEA6D89}" srcOrd="0" destOrd="0" parTransId="{9B479489-07F4-4D99-A655-C93A73902A21}" sibTransId="{55F01DCC-56E6-42FD-A26E-0A1173B9686D}"/>
    <dgm:cxn modelId="{FA3BE8FD-AC97-4AE1-9A4D-775658E7378E}" type="presParOf" srcId="{C00ACCDB-76C6-4D83-AA9C-B2FE22CF98E4}" destId="{BE52E14A-6CED-4CC0-8004-5EC37BCBC8EB}" srcOrd="0" destOrd="0" presId="urn:microsoft.com/office/officeart/2005/8/layout/list1"/>
    <dgm:cxn modelId="{19D06E80-C660-4A16-AA8B-FECAC4DDC888}" type="presParOf" srcId="{BE52E14A-6CED-4CC0-8004-5EC37BCBC8EB}" destId="{55EBACBA-519E-409B-B4C4-E0EFAE6B901C}" srcOrd="0" destOrd="0" presId="urn:microsoft.com/office/officeart/2005/8/layout/list1"/>
    <dgm:cxn modelId="{E3AB04C0-7993-4558-B8F0-A2B419DAD506}" type="presParOf" srcId="{BE52E14A-6CED-4CC0-8004-5EC37BCBC8EB}" destId="{63334756-6434-44C7-8D76-714C29E3EF04}" srcOrd="1" destOrd="0" presId="urn:microsoft.com/office/officeart/2005/8/layout/list1"/>
    <dgm:cxn modelId="{A4E335C0-EF0D-41A2-B3D1-2902CE5BD0EF}" type="presParOf" srcId="{C00ACCDB-76C6-4D83-AA9C-B2FE22CF98E4}" destId="{B9FFAF92-F3B8-467C-8EF3-188BAF1F4C09}" srcOrd="1" destOrd="0" presId="urn:microsoft.com/office/officeart/2005/8/layout/list1"/>
    <dgm:cxn modelId="{7CC7D53F-E769-4E18-B842-5DA15639D55A}" type="presParOf" srcId="{C00ACCDB-76C6-4D83-AA9C-B2FE22CF98E4}" destId="{70271C5D-3D9B-494B-B92E-D815D1ECF6F5}" srcOrd="2" destOrd="0" presId="urn:microsoft.com/office/officeart/2005/8/layout/list1"/>
    <dgm:cxn modelId="{C6280889-3431-430C-97D4-51B63945D7D6}" type="presParOf" srcId="{C00ACCDB-76C6-4D83-AA9C-B2FE22CF98E4}" destId="{07C13D17-EB37-4DF8-8454-FA991A1F7139}" srcOrd="3" destOrd="0" presId="urn:microsoft.com/office/officeart/2005/8/layout/list1"/>
    <dgm:cxn modelId="{4E446BFB-5874-44C8-8716-8FFEFEAE3DF1}" type="presParOf" srcId="{C00ACCDB-76C6-4D83-AA9C-B2FE22CF98E4}" destId="{BE90A176-DFBD-41C8-BF96-B083160108A9}" srcOrd="4" destOrd="0" presId="urn:microsoft.com/office/officeart/2005/8/layout/list1"/>
    <dgm:cxn modelId="{3E33BF36-D92B-4CC7-AC95-D11978667EDE}" type="presParOf" srcId="{BE90A176-DFBD-41C8-BF96-B083160108A9}" destId="{0F601A54-0639-4CE6-9F17-ACF37F963241}" srcOrd="0" destOrd="0" presId="urn:microsoft.com/office/officeart/2005/8/layout/list1"/>
    <dgm:cxn modelId="{500A89F8-98DF-4D95-9E63-80D9499B57DE}" type="presParOf" srcId="{BE90A176-DFBD-41C8-BF96-B083160108A9}" destId="{E86C4C35-0730-4699-8CC8-BF3DF78F6C29}" srcOrd="1" destOrd="0" presId="urn:microsoft.com/office/officeart/2005/8/layout/list1"/>
    <dgm:cxn modelId="{664B5805-BA52-4083-B083-18CFE486DBA1}" type="presParOf" srcId="{C00ACCDB-76C6-4D83-AA9C-B2FE22CF98E4}" destId="{BA4CEBC4-8866-4741-A349-86AD3F7B14D5}" srcOrd="5" destOrd="0" presId="urn:microsoft.com/office/officeart/2005/8/layout/list1"/>
    <dgm:cxn modelId="{A250B2EE-6778-4E22-B729-A88C25DBF677}" type="presParOf" srcId="{C00ACCDB-76C6-4D83-AA9C-B2FE22CF98E4}" destId="{C99EE778-D370-4793-AF75-73D0DB370F4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840A05-5C57-4996-A033-7F32023577F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6BDE61F-9DDD-478D-A283-A9F9DC73307C}">
      <dgm:prSet/>
      <dgm:spPr/>
      <dgm:t>
        <a:bodyPr/>
        <a:lstStyle/>
        <a:p>
          <a:r>
            <a:rPr lang="en-US" b="1" dirty="0">
              <a:latin typeface="Calibri Light" panose="020F0302020204030204"/>
            </a:rPr>
            <a:t>1000</a:t>
          </a:r>
          <a:r>
            <a:rPr lang="en-US" b="1" dirty="0"/>
            <a:t>+ </a:t>
          </a:r>
          <a:r>
            <a:rPr lang="en-US" dirty="0"/>
            <a:t>pre-trained models</a:t>
          </a:r>
          <a:endParaRPr lang="en-US" b="0" i="0" u="none" strike="noStrike" cap="none" baseline="0" noProof="0" dirty="0">
            <a:solidFill>
              <a:srgbClr val="010000"/>
            </a:solidFill>
            <a:latin typeface="Calibri Light" panose="020F0302020204030204"/>
            <a:cs typeface="Calibri Light" panose="020F0302020204030204"/>
          </a:endParaRPr>
        </a:p>
      </dgm:t>
    </dgm:pt>
    <dgm:pt modelId="{F647A7AB-8C1A-4402-B597-A56B8147C52F}" type="parTrans" cxnId="{ECD99652-CDBD-4BFB-B413-2F67804C4AE0}">
      <dgm:prSet/>
      <dgm:spPr/>
      <dgm:t>
        <a:bodyPr/>
        <a:lstStyle/>
        <a:p>
          <a:endParaRPr lang="en-US"/>
        </a:p>
      </dgm:t>
    </dgm:pt>
    <dgm:pt modelId="{5373DE47-6152-42E5-8ACD-4D4DD3A0D590}" type="sibTrans" cxnId="{ECD99652-CDBD-4BFB-B413-2F67804C4AE0}">
      <dgm:prSet/>
      <dgm:spPr/>
      <dgm:t>
        <a:bodyPr/>
        <a:lstStyle/>
        <a:p>
          <a:endParaRPr lang="en-US"/>
        </a:p>
      </dgm:t>
    </dgm:pt>
    <dgm:pt modelId="{FD557EF8-B711-47F5-AD78-915B4EDB8FFE}">
      <dgm:prSet/>
      <dgm:spPr/>
      <dgm:t>
        <a:bodyPr/>
        <a:lstStyle/>
        <a:p>
          <a:r>
            <a:rPr lang="en-US" b="1" dirty="0"/>
            <a:t>100+</a:t>
          </a:r>
          <a:r>
            <a:rPr lang="en-US" dirty="0"/>
            <a:t> of the latest NLP word embeddings ( BERT, ELMO, ALBERT, XLNET, GLOVE, BIOBERT, ELECTRA, COVIDBERT) and different variations of them</a:t>
          </a:r>
        </a:p>
      </dgm:t>
    </dgm:pt>
    <dgm:pt modelId="{90BCD7D8-52D4-4565-9AF3-016F1D6AFBB8}" type="parTrans" cxnId="{5BE4EA76-D23A-43A5-A70E-5BDF1565AA71}">
      <dgm:prSet/>
      <dgm:spPr/>
      <dgm:t>
        <a:bodyPr/>
        <a:lstStyle/>
        <a:p>
          <a:endParaRPr lang="en-US"/>
        </a:p>
      </dgm:t>
    </dgm:pt>
    <dgm:pt modelId="{B9377920-3310-4489-AB28-5C3C82D99056}" type="sibTrans" cxnId="{5BE4EA76-D23A-43A5-A70E-5BDF1565AA71}">
      <dgm:prSet/>
      <dgm:spPr/>
      <dgm:t>
        <a:bodyPr/>
        <a:lstStyle/>
        <a:p>
          <a:endParaRPr lang="en-US"/>
        </a:p>
      </dgm:t>
    </dgm:pt>
    <dgm:pt modelId="{372A6C9C-BFE3-4FE6-A654-EA6BE214A824}">
      <dgm:prSet/>
      <dgm:spPr/>
      <dgm:t>
        <a:bodyPr/>
        <a:lstStyle/>
        <a:p>
          <a:r>
            <a:rPr lang="en-US" b="1" dirty="0"/>
            <a:t>50+</a:t>
          </a:r>
          <a:r>
            <a:rPr lang="en-US" dirty="0"/>
            <a:t> of the latest NLP sentence embeddings ( BERT, ELECTRA, USE) and different variations of them</a:t>
          </a:r>
        </a:p>
      </dgm:t>
    </dgm:pt>
    <dgm:pt modelId="{F68D07F7-CF57-42ED-83E3-3EB5D963438C}" type="parTrans" cxnId="{54F3A935-7938-4498-A5C7-A64D23913871}">
      <dgm:prSet/>
      <dgm:spPr/>
      <dgm:t>
        <a:bodyPr/>
        <a:lstStyle/>
        <a:p>
          <a:endParaRPr lang="en-US"/>
        </a:p>
      </dgm:t>
    </dgm:pt>
    <dgm:pt modelId="{A8FA15A8-A73B-42F0-A440-19F94AE5E51E}" type="sibTrans" cxnId="{54F3A935-7938-4498-A5C7-A64D23913871}">
      <dgm:prSet/>
      <dgm:spPr/>
      <dgm:t>
        <a:bodyPr/>
        <a:lstStyle/>
        <a:p>
          <a:endParaRPr lang="en-US"/>
        </a:p>
      </dgm:t>
    </dgm:pt>
    <dgm:pt modelId="{079B4E11-E36C-48DF-AB96-122BEA141DC4}">
      <dgm:prSet/>
      <dgm:spPr/>
      <dgm:t>
        <a:bodyPr/>
        <a:lstStyle/>
        <a:p>
          <a:r>
            <a:rPr lang="en-US" dirty="0" err="1"/>
            <a:t>Multilingal</a:t>
          </a:r>
          <a:r>
            <a:rPr lang="en-US" dirty="0"/>
            <a:t> Sentence and Word embeddings</a:t>
          </a:r>
        </a:p>
      </dgm:t>
    </dgm:pt>
    <dgm:pt modelId="{CF5BF423-3A07-4212-8FD4-D63686DAF008}" type="parTrans" cxnId="{DFA5B983-7776-45C4-BA17-049FB250FA76}">
      <dgm:prSet/>
      <dgm:spPr/>
      <dgm:t>
        <a:bodyPr/>
        <a:lstStyle/>
        <a:p>
          <a:endParaRPr lang="en-US"/>
        </a:p>
      </dgm:t>
    </dgm:pt>
    <dgm:pt modelId="{C980A253-611E-427C-8C9D-1D37BB0764E2}" type="sibTrans" cxnId="{DFA5B983-7776-45C4-BA17-049FB250FA76}">
      <dgm:prSet/>
      <dgm:spPr/>
      <dgm:t>
        <a:bodyPr/>
        <a:lstStyle/>
        <a:p>
          <a:endParaRPr lang="en-US"/>
        </a:p>
      </dgm:t>
    </dgm:pt>
    <dgm:pt modelId="{383BD93D-5025-419E-B930-79EBFBAC809D}">
      <dgm:prSet/>
      <dgm:spPr/>
      <dgm:t>
        <a:bodyPr/>
        <a:lstStyle/>
        <a:p>
          <a:r>
            <a:rPr lang="en-US" b="1" dirty="0"/>
            <a:t>50+</a:t>
          </a:r>
          <a:r>
            <a:rPr lang="en-US" dirty="0"/>
            <a:t> Classifiers</a:t>
          </a:r>
        </a:p>
      </dgm:t>
    </dgm:pt>
    <dgm:pt modelId="{596988D6-EC6D-495C-BFFF-B9C6C59D1791}" type="parTrans" cxnId="{A87A2ED9-8556-4EF0-8213-5CB2A017DE21}">
      <dgm:prSet/>
      <dgm:spPr/>
      <dgm:t>
        <a:bodyPr/>
        <a:lstStyle/>
        <a:p>
          <a:endParaRPr lang="en-US"/>
        </a:p>
      </dgm:t>
    </dgm:pt>
    <dgm:pt modelId="{415C8F8E-D4AD-4296-A5A9-3E800730A19C}" type="sibTrans" cxnId="{A87A2ED9-8556-4EF0-8213-5CB2A017DE21}">
      <dgm:prSet/>
      <dgm:spPr/>
      <dgm:t>
        <a:bodyPr/>
        <a:lstStyle/>
        <a:p>
          <a:endParaRPr lang="en-US"/>
        </a:p>
      </dgm:t>
    </dgm:pt>
    <dgm:pt modelId="{05B6C58C-4CF2-4477-BEE3-1A498C3ED1C9}">
      <dgm:prSet/>
      <dgm:spPr/>
      <dgm:t>
        <a:bodyPr/>
        <a:lstStyle/>
        <a:p>
          <a:r>
            <a:rPr lang="en-US" b="1" dirty="0">
              <a:latin typeface="Calibri Light" panose="020F0302020204030204"/>
            </a:rPr>
            <a:t>200</a:t>
          </a:r>
          <a:r>
            <a:rPr lang="en-US" b="1" dirty="0"/>
            <a:t> + </a:t>
          </a:r>
          <a:r>
            <a:rPr lang="en-US" dirty="0"/>
            <a:t>Supported </a:t>
          </a:r>
          <a:r>
            <a:rPr lang="en-US" dirty="0">
              <a:latin typeface="Calibri Light" panose="020F0302020204030204"/>
            </a:rPr>
            <a:t>Languages</a:t>
          </a:r>
          <a:endParaRPr lang="en-US" dirty="0"/>
        </a:p>
      </dgm:t>
    </dgm:pt>
    <dgm:pt modelId="{85FBEC62-57AC-4B3D-925A-B19EFB85E673}" type="parTrans" cxnId="{AC7F28D5-3346-403B-A2EA-02054BB182CB}">
      <dgm:prSet/>
      <dgm:spPr/>
      <dgm:t>
        <a:bodyPr/>
        <a:lstStyle/>
        <a:p>
          <a:endParaRPr lang="en-US"/>
        </a:p>
      </dgm:t>
    </dgm:pt>
    <dgm:pt modelId="{BED77A05-C5A3-4CAB-99FB-684453BC37A4}" type="sibTrans" cxnId="{AC7F28D5-3346-403B-A2EA-02054BB182CB}">
      <dgm:prSet/>
      <dgm:spPr/>
      <dgm:t>
        <a:bodyPr/>
        <a:lstStyle/>
        <a:p>
          <a:endParaRPr lang="en-US"/>
        </a:p>
      </dgm:t>
    </dgm:pt>
    <dgm:pt modelId="{0E420484-7125-405F-80EB-19AEFB1C0C99}">
      <dgm:prSet/>
      <dgm:spPr/>
      <dgm:t>
        <a:bodyPr/>
        <a:lstStyle/>
        <a:p>
          <a:r>
            <a:rPr lang="en-US" dirty="0"/>
            <a:t>Labeled and Unlabeled Dependency parsing</a:t>
          </a:r>
        </a:p>
      </dgm:t>
    </dgm:pt>
    <dgm:pt modelId="{466C04F0-9B21-4E9D-99BB-D5B4E4000D76}" type="parTrans" cxnId="{0467C75F-F985-483E-B6A2-646EFE26F57B}">
      <dgm:prSet/>
      <dgm:spPr/>
      <dgm:t>
        <a:bodyPr/>
        <a:lstStyle/>
        <a:p>
          <a:endParaRPr lang="en-US"/>
        </a:p>
      </dgm:t>
    </dgm:pt>
    <dgm:pt modelId="{D23A7F10-646F-46AA-A8C4-A92CC1AB4932}" type="sibTrans" cxnId="{0467C75F-F985-483E-B6A2-646EFE26F57B}">
      <dgm:prSet/>
      <dgm:spPr/>
      <dgm:t>
        <a:bodyPr/>
        <a:lstStyle/>
        <a:p>
          <a:endParaRPr lang="en-US"/>
        </a:p>
      </dgm:t>
    </dgm:pt>
    <dgm:pt modelId="{94273871-4F85-4F1C-9613-2DCCE7E03552}">
      <dgm:prSet/>
      <dgm:spPr/>
      <dgm:t>
        <a:bodyPr/>
        <a:lstStyle/>
        <a:p>
          <a:r>
            <a:rPr lang="en-US" dirty="0"/>
            <a:t>Spell Checking</a:t>
          </a:r>
        </a:p>
      </dgm:t>
    </dgm:pt>
    <dgm:pt modelId="{8DEF0749-C6CF-49C1-9527-7B1521E550F1}" type="parTrans" cxnId="{5920DF3D-C39D-4FA1-A85E-8C3D3474BC84}">
      <dgm:prSet/>
      <dgm:spPr/>
      <dgm:t>
        <a:bodyPr/>
        <a:lstStyle/>
        <a:p>
          <a:endParaRPr lang="en-US"/>
        </a:p>
      </dgm:t>
    </dgm:pt>
    <dgm:pt modelId="{8D73722D-F779-4092-9F4D-0B520AA936D8}" type="sibTrans" cxnId="{5920DF3D-C39D-4FA1-A85E-8C3D3474BC84}">
      <dgm:prSet/>
      <dgm:spPr/>
      <dgm:t>
        <a:bodyPr/>
        <a:lstStyle/>
        <a:p>
          <a:endParaRPr lang="en-US"/>
        </a:p>
      </dgm:t>
    </dgm:pt>
    <dgm:pt modelId="{71227CE4-204E-429F-BE94-3E4418DC105A}">
      <dgm:prSet/>
      <dgm:spPr/>
      <dgm:t>
        <a:bodyPr/>
        <a:lstStyle/>
        <a:p>
          <a:r>
            <a:rPr lang="en-US" dirty="0"/>
            <a:t>Various text-preprocessing and cleaning methods</a:t>
          </a:r>
        </a:p>
      </dgm:t>
    </dgm:pt>
    <dgm:pt modelId="{B3F24C59-1D53-4FC6-A231-7F99BE406F91}" type="parTrans" cxnId="{80939D05-0AE8-4963-AFD6-B4EB122D7DEB}">
      <dgm:prSet/>
      <dgm:spPr/>
      <dgm:t>
        <a:bodyPr/>
        <a:lstStyle/>
        <a:p>
          <a:endParaRPr lang="en-US"/>
        </a:p>
      </dgm:t>
    </dgm:pt>
    <dgm:pt modelId="{6FE2311E-F2DC-4AA9-A73D-2338705BE512}" type="sibTrans" cxnId="{80939D05-0AE8-4963-AFD6-B4EB122D7DEB}">
      <dgm:prSet/>
      <dgm:spPr/>
      <dgm:t>
        <a:bodyPr/>
        <a:lstStyle/>
        <a:p>
          <a:endParaRPr lang="en-US"/>
        </a:p>
      </dgm:t>
    </dgm:pt>
    <dgm:pt modelId="{A079B13E-7DCB-4FC6-92FD-7B843DDB715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solidFill>
                <a:schemeClr val="bg1"/>
              </a:solidFill>
              <a:latin typeface="Calibri Light"/>
              <a:cs typeface="Calibri Light"/>
            </a:rPr>
            <a:t>100% Open Source</a:t>
          </a:r>
        </a:p>
      </dgm:t>
    </dgm:pt>
    <dgm:pt modelId="{465AF66E-E899-41EF-9FF1-31390F39FEEB}" type="parTrans" cxnId="{6556DE34-C7DE-41CB-8795-A5C6430B0A81}">
      <dgm:prSet/>
      <dgm:spPr/>
    </dgm:pt>
    <dgm:pt modelId="{B4D2766F-5059-4C26-8563-64323848186D}" type="sibTrans" cxnId="{6556DE34-C7DE-41CB-8795-A5C6430B0A81}">
      <dgm:prSet/>
      <dgm:spPr/>
    </dgm:pt>
    <dgm:pt modelId="{2D6E1F6C-C05A-4A36-B234-CC747EAF9745}">
      <dgm:prSet phldr="0"/>
      <dgm:spPr/>
      <dgm:t>
        <a:bodyPr/>
        <a:lstStyle/>
        <a:p>
          <a:r>
            <a:rPr lang="en-US" dirty="0"/>
            <a:t>All in one line of code!</a:t>
          </a:r>
        </a:p>
      </dgm:t>
    </dgm:pt>
    <dgm:pt modelId="{187FBA92-5F64-41CD-A0D3-9F1FF873E097}" type="parTrans" cxnId="{ED0C99AC-095F-458D-8B3B-DE7365EDF7F8}">
      <dgm:prSet/>
      <dgm:spPr/>
    </dgm:pt>
    <dgm:pt modelId="{91273B1D-056F-4614-B75F-3930B654CC06}" type="sibTrans" cxnId="{ED0C99AC-095F-458D-8B3B-DE7365EDF7F8}">
      <dgm:prSet/>
      <dgm:spPr/>
    </dgm:pt>
    <dgm:pt modelId="{22CDA83A-43A5-4196-9B8B-4EB4B41D5B2E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Unsupervised Keyword Extraction with YAKE</a:t>
          </a:r>
        </a:p>
      </dgm:t>
    </dgm:pt>
    <dgm:pt modelId="{294688C8-5AFE-4746-A02D-8439CB8E1ABE}" type="parTrans" cxnId="{F29FBF5F-9C56-48B0-9334-B9B6B755C124}">
      <dgm:prSet/>
      <dgm:spPr/>
    </dgm:pt>
    <dgm:pt modelId="{F2A10947-ADCB-43AD-A40A-D95E251DA1FA}" type="sibTrans" cxnId="{F29FBF5F-9C56-48B0-9334-B9B6B755C124}">
      <dgm:prSet/>
      <dgm:spPr/>
    </dgm:pt>
    <dgm:pt modelId="{E9469F7B-A4C2-4E75-ACA2-4C517E01EF6B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Summarize</a:t>
          </a:r>
        </a:p>
      </dgm:t>
    </dgm:pt>
    <dgm:pt modelId="{07F73436-727A-4489-944F-4FF2ABFA3358}" type="parTrans" cxnId="{22940CFC-5F67-465D-9733-48F04E56D52A}">
      <dgm:prSet/>
      <dgm:spPr/>
    </dgm:pt>
    <dgm:pt modelId="{D3663A66-8028-4396-B976-5C3BB056478E}" type="sibTrans" cxnId="{22940CFC-5F67-465D-9733-48F04E56D52A}">
      <dgm:prSet/>
      <dgm:spPr/>
    </dgm:pt>
    <dgm:pt modelId="{149CE5BF-1B6A-4C37-B92A-D75A4D02256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Answer questions</a:t>
          </a:r>
        </a:p>
      </dgm:t>
    </dgm:pt>
    <dgm:pt modelId="{C2FB8771-0645-473C-BD98-0AE845F37C22}" type="parTrans" cxnId="{8343D4D9-5459-4603-8EC0-0F1459A1357C}">
      <dgm:prSet/>
      <dgm:spPr/>
    </dgm:pt>
    <dgm:pt modelId="{8C928D40-CFF7-4C36-9E95-B5FE81685CDC}" type="sibTrans" cxnId="{8343D4D9-5459-4603-8EC0-0F1459A1357C}">
      <dgm:prSet/>
      <dgm:spPr/>
    </dgm:pt>
    <dgm:pt modelId="{6F4E3B28-F4DF-436A-9BBA-819B9E7BB6A4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SQUAD/GLUE/SUPERGLUE</a:t>
          </a:r>
        </a:p>
      </dgm:t>
    </dgm:pt>
    <dgm:pt modelId="{145B449B-1876-49C1-9009-3A5E8C51E1D3}" type="parTrans" cxnId="{4FE64BAF-A494-4114-A60A-508252792D2D}">
      <dgm:prSet/>
      <dgm:spPr/>
    </dgm:pt>
    <dgm:pt modelId="{90B0960A-CEBE-45F0-BE0E-D771E39E70CD}" type="sibTrans" cxnId="{4FE64BAF-A494-4114-A60A-508252792D2D}">
      <dgm:prSet/>
      <dgm:spPr/>
    </dgm:pt>
    <dgm:pt modelId="{1A20C09B-1FE8-4B55-B224-259167A75C3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Train Classifiers</a:t>
          </a:r>
        </a:p>
      </dgm:t>
    </dgm:pt>
    <dgm:pt modelId="{516BEB52-913D-4D10-83CD-CA15694DFA33}" type="parTrans" cxnId="{DBC3F8AE-F0BC-47B6-AEA9-8C46CFAD86F4}">
      <dgm:prSet/>
      <dgm:spPr/>
    </dgm:pt>
    <dgm:pt modelId="{B68FD90E-20F0-49E3-B6F6-3AD4B95748A5}" type="sibTrans" cxnId="{DBC3F8AE-F0BC-47B6-AEA9-8C46CFAD86F4}">
      <dgm:prSet/>
      <dgm:spPr/>
    </dgm:pt>
    <dgm:pt modelId="{83779D40-06F6-44B9-A66E-4695C1BDCD3F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State of the art</a:t>
          </a:r>
        </a:p>
      </dgm:t>
    </dgm:pt>
    <dgm:pt modelId="{A9F51BC4-606E-4C11-B3CC-F9900F5F35DB}" type="parTrans" cxnId="{61874985-75BE-4B6F-8DCF-EBF3368330B8}">
      <dgm:prSet/>
      <dgm:spPr/>
    </dgm:pt>
    <dgm:pt modelId="{C9D5682C-5208-4924-B5FB-28A318916E6D}" type="sibTrans" cxnId="{61874985-75BE-4B6F-8DCF-EBF3368330B8}">
      <dgm:prSet/>
      <dgm:spPr/>
    </dgm:pt>
    <dgm:pt modelId="{9FF53CD6-A9F4-43B5-997D-B8C1C8032D41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Aspect NER</a:t>
          </a:r>
        </a:p>
      </dgm:t>
    </dgm:pt>
    <dgm:pt modelId="{845BFCA2-47D7-49BF-9BE8-5674C52F6B7A}" type="parTrans" cxnId="{7FF9B810-843F-4E15-B57F-A812FA66BC2E}">
      <dgm:prSet/>
      <dgm:spPr/>
    </dgm:pt>
    <dgm:pt modelId="{601DA441-DA9F-4323-ABD5-031833638A30}" type="sibTrans" cxnId="{7FF9B810-843F-4E15-B57F-A812FA66BC2E}">
      <dgm:prSet/>
      <dgm:spPr/>
    </dgm:pt>
    <dgm:pt modelId="{92977B33-7403-4EFF-A00E-B807502A582C}" type="pres">
      <dgm:prSet presAssocID="{71840A05-5C57-4996-A033-7F32023577FD}" presName="diagram" presStyleCnt="0">
        <dgm:presLayoutVars>
          <dgm:dir/>
          <dgm:resizeHandles val="exact"/>
        </dgm:presLayoutVars>
      </dgm:prSet>
      <dgm:spPr/>
    </dgm:pt>
    <dgm:pt modelId="{96151DA1-FF6D-4FAF-990F-668331836CC2}" type="pres">
      <dgm:prSet presAssocID="{A079B13E-7DCB-4FC6-92FD-7B843DDB7151}" presName="node" presStyleLbl="node1" presStyleIdx="0" presStyleCnt="18">
        <dgm:presLayoutVars>
          <dgm:bulletEnabled val="1"/>
        </dgm:presLayoutVars>
      </dgm:prSet>
      <dgm:spPr/>
    </dgm:pt>
    <dgm:pt modelId="{0A0279EE-A60B-4412-8BEB-87F6FFCB70D6}" type="pres">
      <dgm:prSet presAssocID="{B4D2766F-5059-4C26-8563-64323848186D}" presName="sibTrans" presStyleCnt="0"/>
      <dgm:spPr/>
    </dgm:pt>
    <dgm:pt modelId="{8C751245-01F6-4323-8EE4-2C2771827C07}" type="pres">
      <dgm:prSet presAssocID="{76BDE61F-9DDD-478D-A283-A9F9DC73307C}" presName="node" presStyleLbl="node1" presStyleIdx="1" presStyleCnt="18">
        <dgm:presLayoutVars>
          <dgm:bulletEnabled val="1"/>
        </dgm:presLayoutVars>
      </dgm:prSet>
      <dgm:spPr/>
    </dgm:pt>
    <dgm:pt modelId="{BF988644-C7B3-4743-BF89-4798D5F08B7A}" type="pres">
      <dgm:prSet presAssocID="{5373DE47-6152-42E5-8ACD-4D4DD3A0D590}" presName="sibTrans" presStyleCnt="0"/>
      <dgm:spPr/>
    </dgm:pt>
    <dgm:pt modelId="{E8BAB8F5-EBCF-4B81-8B22-96BF6514BF2D}" type="pres">
      <dgm:prSet presAssocID="{FD557EF8-B711-47F5-AD78-915B4EDB8FFE}" presName="node" presStyleLbl="node1" presStyleIdx="2" presStyleCnt="18">
        <dgm:presLayoutVars>
          <dgm:bulletEnabled val="1"/>
        </dgm:presLayoutVars>
      </dgm:prSet>
      <dgm:spPr/>
    </dgm:pt>
    <dgm:pt modelId="{DE838EF6-0C65-4314-B7F3-1C9F93618D8A}" type="pres">
      <dgm:prSet presAssocID="{B9377920-3310-4489-AB28-5C3C82D99056}" presName="sibTrans" presStyleCnt="0"/>
      <dgm:spPr/>
    </dgm:pt>
    <dgm:pt modelId="{FA799958-145D-4A7E-BEB4-A0CE36707747}" type="pres">
      <dgm:prSet presAssocID="{372A6C9C-BFE3-4FE6-A654-EA6BE214A824}" presName="node" presStyleLbl="node1" presStyleIdx="3" presStyleCnt="18">
        <dgm:presLayoutVars>
          <dgm:bulletEnabled val="1"/>
        </dgm:presLayoutVars>
      </dgm:prSet>
      <dgm:spPr/>
    </dgm:pt>
    <dgm:pt modelId="{4B8B489C-997D-424C-8879-B8572083A882}" type="pres">
      <dgm:prSet presAssocID="{A8FA15A8-A73B-42F0-A440-19F94AE5E51E}" presName="sibTrans" presStyleCnt="0"/>
      <dgm:spPr/>
    </dgm:pt>
    <dgm:pt modelId="{88011EEA-6864-4916-94A2-D9C0B7A0FC1B}" type="pres">
      <dgm:prSet presAssocID="{079B4E11-E36C-48DF-AB96-122BEA141DC4}" presName="node" presStyleLbl="node1" presStyleIdx="4" presStyleCnt="18">
        <dgm:presLayoutVars>
          <dgm:bulletEnabled val="1"/>
        </dgm:presLayoutVars>
      </dgm:prSet>
      <dgm:spPr/>
    </dgm:pt>
    <dgm:pt modelId="{A2672365-DFE5-4061-AB9B-B259B67578C5}" type="pres">
      <dgm:prSet presAssocID="{C980A253-611E-427C-8C9D-1D37BB0764E2}" presName="sibTrans" presStyleCnt="0"/>
      <dgm:spPr/>
    </dgm:pt>
    <dgm:pt modelId="{6D4381BA-6E26-43E7-AB8A-6AF49D1CF74C}" type="pres">
      <dgm:prSet presAssocID="{383BD93D-5025-419E-B930-79EBFBAC809D}" presName="node" presStyleLbl="node1" presStyleIdx="5" presStyleCnt="18">
        <dgm:presLayoutVars>
          <dgm:bulletEnabled val="1"/>
        </dgm:presLayoutVars>
      </dgm:prSet>
      <dgm:spPr/>
    </dgm:pt>
    <dgm:pt modelId="{96868125-F1AD-4A21-9C5A-4F4DD13907DC}" type="pres">
      <dgm:prSet presAssocID="{415C8F8E-D4AD-4296-A5A9-3E800730A19C}" presName="sibTrans" presStyleCnt="0"/>
      <dgm:spPr/>
    </dgm:pt>
    <dgm:pt modelId="{65A484C9-C39F-41B6-9493-22EFA55BCA57}" type="pres">
      <dgm:prSet presAssocID="{05B6C58C-4CF2-4477-BEE3-1A498C3ED1C9}" presName="node" presStyleLbl="node1" presStyleIdx="6" presStyleCnt="18">
        <dgm:presLayoutVars>
          <dgm:bulletEnabled val="1"/>
        </dgm:presLayoutVars>
      </dgm:prSet>
      <dgm:spPr/>
    </dgm:pt>
    <dgm:pt modelId="{BE8FDAD9-7643-4700-8E4B-5E130241492B}" type="pres">
      <dgm:prSet presAssocID="{BED77A05-C5A3-4CAB-99FB-684453BC37A4}" presName="sibTrans" presStyleCnt="0"/>
      <dgm:spPr/>
    </dgm:pt>
    <dgm:pt modelId="{E1433240-8498-4A0F-8FCF-F01EA7BF3F50}" type="pres">
      <dgm:prSet presAssocID="{0E420484-7125-405F-80EB-19AEFB1C0C99}" presName="node" presStyleLbl="node1" presStyleIdx="7" presStyleCnt="18">
        <dgm:presLayoutVars>
          <dgm:bulletEnabled val="1"/>
        </dgm:presLayoutVars>
      </dgm:prSet>
      <dgm:spPr/>
    </dgm:pt>
    <dgm:pt modelId="{3523FF72-D8FD-4BA6-BB43-46CAE13EA527}" type="pres">
      <dgm:prSet presAssocID="{D23A7F10-646F-46AA-A8C4-A92CC1AB4932}" presName="sibTrans" presStyleCnt="0"/>
      <dgm:spPr/>
    </dgm:pt>
    <dgm:pt modelId="{93CE115D-581A-4E97-864D-BC211D953332}" type="pres">
      <dgm:prSet presAssocID="{94273871-4F85-4F1C-9613-2DCCE7E03552}" presName="node" presStyleLbl="node1" presStyleIdx="8" presStyleCnt="18">
        <dgm:presLayoutVars>
          <dgm:bulletEnabled val="1"/>
        </dgm:presLayoutVars>
      </dgm:prSet>
      <dgm:spPr/>
    </dgm:pt>
    <dgm:pt modelId="{BD8504E8-CB24-4798-9B54-B81E1F271BE9}" type="pres">
      <dgm:prSet presAssocID="{8D73722D-F779-4092-9F4D-0B520AA936D8}" presName="sibTrans" presStyleCnt="0"/>
      <dgm:spPr/>
    </dgm:pt>
    <dgm:pt modelId="{D67FFCB6-A245-4896-A7C5-033E618C3E80}" type="pres">
      <dgm:prSet presAssocID="{2D6E1F6C-C05A-4A36-B234-CC747EAF9745}" presName="node" presStyleLbl="node1" presStyleIdx="9" presStyleCnt="18">
        <dgm:presLayoutVars>
          <dgm:bulletEnabled val="1"/>
        </dgm:presLayoutVars>
      </dgm:prSet>
      <dgm:spPr/>
    </dgm:pt>
    <dgm:pt modelId="{3EFE27BD-C786-4B23-AB79-ED9246714864}" type="pres">
      <dgm:prSet presAssocID="{91273B1D-056F-4614-B75F-3930B654CC06}" presName="sibTrans" presStyleCnt="0"/>
      <dgm:spPr/>
    </dgm:pt>
    <dgm:pt modelId="{C860FE8B-DF8B-4F37-BED5-B953CE7FEF77}" type="pres">
      <dgm:prSet presAssocID="{22CDA83A-43A5-4196-9B8B-4EB4B41D5B2E}" presName="node" presStyleLbl="node1" presStyleIdx="10" presStyleCnt="18">
        <dgm:presLayoutVars>
          <dgm:bulletEnabled val="1"/>
        </dgm:presLayoutVars>
      </dgm:prSet>
      <dgm:spPr/>
    </dgm:pt>
    <dgm:pt modelId="{32E69ED7-CFAF-4818-9B7C-DCF5FBB6ADD8}" type="pres">
      <dgm:prSet presAssocID="{F2A10947-ADCB-43AD-A40A-D95E251DA1FA}" presName="sibTrans" presStyleCnt="0"/>
      <dgm:spPr/>
    </dgm:pt>
    <dgm:pt modelId="{5E555E6B-356E-4B9E-A644-911904EC1D97}" type="pres">
      <dgm:prSet presAssocID="{71227CE4-204E-429F-BE94-3E4418DC105A}" presName="node" presStyleLbl="node1" presStyleIdx="11" presStyleCnt="18">
        <dgm:presLayoutVars>
          <dgm:bulletEnabled val="1"/>
        </dgm:presLayoutVars>
      </dgm:prSet>
      <dgm:spPr/>
    </dgm:pt>
    <dgm:pt modelId="{291953DB-8C23-45F2-8994-E5770FB08497}" type="pres">
      <dgm:prSet presAssocID="{6FE2311E-F2DC-4AA9-A73D-2338705BE512}" presName="sibTrans" presStyleCnt="0"/>
      <dgm:spPr/>
    </dgm:pt>
    <dgm:pt modelId="{E538B76B-A35B-4BBF-8154-515E62F5C3E5}" type="pres">
      <dgm:prSet presAssocID="{E9469F7B-A4C2-4E75-ACA2-4C517E01EF6B}" presName="node" presStyleLbl="node1" presStyleIdx="12" presStyleCnt="18">
        <dgm:presLayoutVars>
          <dgm:bulletEnabled val="1"/>
        </dgm:presLayoutVars>
      </dgm:prSet>
      <dgm:spPr/>
    </dgm:pt>
    <dgm:pt modelId="{6FC0EFC6-1058-4EC2-8F71-845AE9CA615F}" type="pres">
      <dgm:prSet presAssocID="{D3663A66-8028-4396-B976-5C3BB056478E}" presName="sibTrans" presStyleCnt="0"/>
      <dgm:spPr/>
    </dgm:pt>
    <dgm:pt modelId="{DD0769D1-68DA-4743-A85B-201B9D34B23D}" type="pres">
      <dgm:prSet presAssocID="{149CE5BF-1B6A-4C37-B92A-D75A4D022560}" presName="node" presStyleLbl="node1" presStyleIdx="13" presStyleCnt="18">
        <dgm:presLayoutVars>
          <dgm:bulletEnabled val="1"/>
        </dgm:presLayoutVars>
      </dgm:prSet>
      <dgm:spPr/>
    </dgm:pt>
    <dgm:pt modelId="{B5DA63B1-6CCD-4694-AD91-DB916BFB3D59}" type="pres">
      <dgm:prSet presAssocID="{8C928D40-CFF7-4C36-9E95-B5FE81685CDC}" presName="sibTrans" presStyleCnt="0"/>
      <dgm:spPr/>
    </dgm:pt>
    <dgm:pt modelId="{AFE0F9DF-2D92-4E53-845D-3506911C51E7}" type="pres">
      <dgm:prSet presAssocID="{6F4E3B28-F4DF-436A-9BBA-819B9E7BB6A4}" presName="node" presStyleLbl="node1" presStyleIdx="14" presStyleCnt="18">
        <dgm:presLayoutVars>
          <dgm:bulletEnabled val="1"/>
        </dgm:presLayoutVars>
      </dgm:prSet>
      <dgm:spPr/>
    </dgm:pt>
    <dgm:pt modelId="{A0858C6A-82F1-4C06-9C11-1CC4908AC3B4}" type="pres">
      <dgm:prSet presAssocID="{90B0960A-CEBE-45F0-BE0E-D771E39E70CD}" presName="sibTrans" presStyleCnt="0"/>
      <dgm:spPr/>
    </dgm:pt>
    <dgm:pt modelId="{E92917D7-6368-4199-9A0D-0933E88CB7FC}" type="pres">
      <dgm:prSet presAssocID="{1A20C09B-1FE8-4B55-B224-259167A75C33}" presName="node" presStyleLbl="node1" presStyleIdx="15" presStyleCnt="18">
        <dgm:presLayoutVars>
          <dgm:bulletEnabled val="1"/>
        </dgm:presLayoutVars>
      </dgm:prSet>
      <dgm:spPr/>
    </dgm:pt>
    <dgm:pt modelId="{EB92A5BA-B9F2-4485-96F0-E230A4FC86C0}" type="pres">
      <dgm:prSet presAssocID="{B68FD90E-20F0-49E3-B6F6-3AD4B95748A5}" presName="sibTrans" presStyleCnt="0"/>
      <dgm:spPr/>
    </dgm:pt>
    <dgm:pt modelId="{09AB735B-92F3-4824-8490-23CB5EA7999B}" type="pres">
      <dgm:prSet presAssocID="{83779D40-06F6-44B9-A66E-4695C1BDCD3F}" presName="node" presStyleLbl="node1" presStyleIdx="16" presStyleCnt="18">
        <dgm:presLayoutVars>
          <dgm:bulletEnabled val="1"/>
        </dgm:presLayoutVars>
      </dgm:prSet>
      <dgm:spPr/>
    </dgm:pt>
    <dgm:pt modelId="{8F5662DB-CB54-4AE0-9FE1-D17C783F49AF}" type="pres">
      <dgm:prSet presAssocID="{C9D5682C-5208-4924-B5FB-28A318916E6D}" presName="sibTrans" presStyleCnt="0"/>
      <dgm:spPr/>
    </dgm:pt>
    <dgm:pt modelId="{25384C0E-E31E-484C-A824-21E610CE03D6}" type="pres">
      <dgm:prSet presAssocID="{9FF53CD6-A9F4-43B5-997D-B8C1C8032D41}" presName="node" presStyleLbl="node1" presStyleIdx="17" presStyleCnt="18">
        <dgm:presLayoutVars>
          <dgm:bulletEnabled val="1"/>
        </dgm:presLayoutVars>
      </dgm:prSet>
      <dgm:spPr/>
    </dgm:pt>
  </dgm:ptLst>
  <dgm:cxnLst>
    <dgm:cxn modelId="{80939D05-0AE8-4963-AFD6-B4EB122D7DEB}" srcId="{71840A05-5C57-4996-A033-7F32023577FD}" destId="{71227CE4-204E-429F-BE94-3E4418DC105A}" srcOrd="11" destOrd="0" parTransId="{B3F24C59-1D53-4FC6-A231-7F99BE406F91}" sibTransId="{6FE2311E-F2DC-4AA9-A73D-2338705BE512}"/>
    <dgm:cxn modelId="{7FF9B810-843F-4E15-B57F-A812FA66BC2E}" srcId="{71840A05-5C57-4996-A033-7F32023577FD}" destId="{9FF53CD6-A9F4-43B5-997D-B8C1C8032D41}" srcOrd="17" destOrd="0" parTransId="{845BFCA2-47D7-49BF-9BE8-5674C52F6B7A}" sibTransId="{601DA441-DA9F-4323-ABD5-031833638A30}"/>
    <dgm:cxn modelId="{220B2213-2A60-4FF4-96AC-A6730E1FFDD6}" type="presOf" srcId="{83779D40-06F6-44B9-A66E-4695C1BDCD3F}" destId="{09AB735B-92F3-4824-8490-23CB5EA7999B}" srcOrd="0" destOrd="0" presId="urn:microsoft.com/office/officeart/2005/8/layout/default"/>
    <dgm:cxn modelId="{745FF615-C800-4C05-89DB-56BA79539D2B}" type="presOf" srcId="{A079B13E-7DCB-4FC6-92FD-7B843DDB7151}" destId="{96151DA1-FF6D-4FAF-990F-668331836CC2}" srcOrd="0" destOrd="0" presId="urn:microsoft.com/office/officeart/2005/8/layout/default"/>
    <dgm:cxn modelId="{1BA84516-8D3A-4F75-8E71-2F0C12C9E97B}" type="presOf" srcId="{1A20C09B-1FE8-4B55-B224-259167A75C33}" destId="{E92917D7-6368-4199-9A0D-0933E88CB7FC}" srcOrd="0" destOrd="0" presId="urn:microsoft.com/office/officeart/2005/8/layout/default"/>
    <dgm:cxn modelId="{876D831B-533F-48C2-AD79-608BEDB91099}" type="presOf" srcId="{2D6E1F6C-C05A-4A36-B234-CC747EAF9745}" destId="{D67FFCB6-A245-4896-A7C5-033E618C3E80}" srcOrd="0" destOrd="0" presId="urn:microsoft.com/office/officeart/2005/8/layout/default"/>
    <dgm:cxn modelId="{8A007F30-ABD0-48EB-B7F2-04129A52ADAD}" type="presOf" srcId="{6F4E3B28-F4DF-436A-9BBA-819B9E7BB6A4}" destId="{AFE0F9DF-2D92-4E53-845D-3506911C51E7}" srcOrd="0" destOrd="0" presId="urn:microsoft.com/office/officeart/2005/8/layout/default"/>
    <dgm:cxn modelId="{6556DE34-C7DE-41CB-8795-A5C6430B0A81}" srcId="{71840A05-5C57-4996-A033-7F32023577FD}" destId="{A079B13E-7DCB-4FC6-92FD-7B843DDB7151}" srcOrd="0" destOrd="0" parTransId="{465AF66E-E899-41EF-9FF1-31390F39FEEB}" sibTransId="{B4D2766F-5059-4C26-8563-64323848186D}"/>
    <dgm:cxn modelId="{56442C35-8CFD-4259-BDEB-CCBB2C1D25D2}" type="presOf" srcId="{E9469F7B-A4C2-4E75-ACA2-4C517E01EF6B}" destId="{E538B76B-A35B-4BBF-8154-515E62F5C3E5}" srcOrd="0" destOrd="0" presId="urn:microsoft.com/office/officeart/2005/8/layout/default"/>
    <dgm:cxn modelId="{54F3A935-7938-4498-A5C7-A64D23913871}" srcId="{71840A05-5C57-4996-A033-7F32023577FD}" destId="{372A6C9C-BFE3-4FE6-A654-EA6BE214A824}" srcOrd="3" destOrd="0" parTransId="{F68D07F7-CF57-42ED-83E3-3EB5D963438C}" sibTransId="{A8FA15A8-A73B-42F0-A440-19F94AE5E51E}"/>
    <dgm:cxn modelId="{EFBCBD36-6CDA-4CC9-9384-43A68CBE3EC8}" type="presOf" srcId="{71840A05-5C57-4996-A033-7F32023577FD}" destId="{92977B33-7403-4EFF-A00E-B807502A582C}" srcOrd="0" destOrd="0" presId="urn:microsoft.com/office/officeart/2005/8/layout/default"/>
    <dgm:cxn modelId="{5920DF3D-C39D-4FA1-A85E-8C3D3474BC84}" srcId="{71840A05-5C57-4996-A033-7F32023577FD}" destId="{94273871-4F85-4F1C-9613-2DCCE7E03552}" srcOrd="8" destOrd="0" parTransId="{8DEF0749-C6CF-49C1-9527-7B1521E550F1}" sibTransId="{8D73722D-F779-4092-9F4D-0B520AA936D8}"/>
    <dgm:cxn modelId="{F29FBF5F-9C56-48B0-9334-B9B6B755C124}" srcId="{71840A05-5C57-4996-A033-7F32023577FD}" destId="{22CDA83A-43A5-4196-9B8B-4EB4B41D5B2E}" srcOrd="10" destOrd="0" parTransId="{294688C8-5AFE-4746-A02D-8439CB8E1ABE}" sibTransId="{F2A10947-ADCB-43AD-A40A-D95E251DA1FA}"/>
    <dgm:cxn modelId="{0467C75F-F985-483E-B6A2-646EFE26F57B}" srcId="{71840A05-5C57-4996-A033-7F32023577FD}" destId="{0E420484-7125-405F-80EB-19AEFB1C0C99}" srcOrd="7" destOrd="0" parTransId="{466C04F0-9B21-4E9D-99BB-D5B4E4000D76}" sibTransId="{D23A7F10-646F-46AA-A8C4-A92CC1AB4932}"/>
    <dgm:cxn modelId="{65BBA770-306F-4F2B-8AA8-2C86B4AF5B0F}" type="presOf" srcId="{0E420484-7125-405F-80EB-19AEFB1C0C99}" destId="{E1433240-8498-4A0F-8FCF-F01EA7BF3F50}" srcOrd="0" destOrd="0" presId="urn:microsoft.com/office/officeart/2005/8/layout/default"/>
    <dgm:cxn modelId="{ECD99652-CDBD-4BFB-B413-2F67804C4AE0}" srcId="{71840A05-5C57-4996-A033-7F32023577FD}" destId="{76BDE61F-9DDD-478D-A283-A9F9DC73307C}" srcOrd="1" destOrd="0" parTransId="{F647A7AB-8C1A-4402-B597-A56B8147C52F}" sibTransId="{5373DE47-6152-42E5-8ACD-4D4DD3A0D590}"/>
    <dgm:cxn modelId="{50D0EA56-AC7C-4429-84F9-BC04CDE6C011}" type="presOf" srcId="{FD557EF8-B711-47F5-AD78-915B4EDB8FFE}" destId="{E8BAB8F5-EBCF-4B81-8B22-96BF6514BF2D}" srcOrd="0" destOrd="0" presId="urn:microsoft.com/office/officeart/2005/8/layout/default"/>
    <dgm:cxn modelId="{5BE4EA76-D23A-43A5-A70E-5BDF1565AA71}" srcId="{71840A05-5C57-4996-A033-7F32023577FD}" destId="{FD557EF8-B711-47F5-AD78-915B4EDB8FFE}" srcOrd="2" destOrd="0" parTransId="{90BCD7D8-52D4-4565-9AF3-016F1D6AFBB8}" sibTransId="{B9377920-3310-4489-AB28-5C3C82D99056}"/>
    <dgm:cxn modelId="{DFA5B983-7776-45C4-BA17-049FB250FA76}" srcId="{71840A05-5C57-4996-A033-7F32023577FD}" destId="{079B4E11-E36C-48DF-AB96-122BEA141DC4}" srcOrd="4" destOrd="0" parTransId="{CF5BF423-3A07-4212-8FD4-D63686DAF008}" sibTransId="{C980A253-611E-427C-8C9D-1D37BB0764E2}"/>
    <dgm:cxn modelId="{61874985-75BE-4B6F-8DCF-EBF3368330B8}" srcId="{71840A05-5C57-4996-A033-7F32023577FD}" destId="{83779D40-06F6-44B9-A66E-4695C1BDCD3F}" srcOrd="16" destOrd="0" parTransId="{A9F51BC4-606E-4C11-B3CC-F9900F5F35DB}" sibTransId="{C9D5682C-5208-4924-B5FB-28A318916E6D}"/>
    <dgm:cxn modelId="{5AF58C87-B4C8-4C49-94E1-6515B59FDF6E}" type="presOf" srcId="{9FF53CD6-A9F4-43B5-997D-B8C1C8032D41}" destId="{25384C0E-E31E-484C-A824-21E610CE03D6}" srcOrd="0" destOrd="0" presId="urn:microsoft.com/office/officeart/2005/8/layout/default"/>
    <dgm:cxn modelId="{10F1F688-FFFE-40CC-8C13-1BF0A0BE9CB0}" type="presOf" srcId="{149CE5BF-1B6A-4C37-B92A-D75A4D022560}" destId="{DD0769D1-68DA-4743-A85B-201B9D34B23D}" srcOrd="0" destOrd="0" presId="urn:microsoft.com/office/officeart/2005/8/layout/default"/>
    <dgm:cxn modelId="{69FC1691-FDFD-4334-8EDE-8F4BA6101725}" type="presOf" srcId="{71227CE4-204E-429F-BE94-3E4418DC105A}" destId="{5E555E6B-356E-4B9E-A644-911904EC1D97}" srcOrd="0" destOrd="0" presId="urn:microsoft.com/office/officeart/2005/8/layout/default"/>
    <dgm:cxn modelId="{C1ADB19D-DEC6-40A0-92A7-0D0D59D3BF46}" type="presOf" srcId="{94273871-4F85-4F1C-9613-2DCCE7E03552}" destId="{93CE115D-581A-4E97-864D-BC211D953332}" srcOrd="0" destOrd="0" presId="urn:microsoft.com/office/officeart/2005/8/layout/default"/>
    <dgm:cxn modelId="{1FA2E29E-2F15-4FCC-96C1-BCB91569C58A}" type="presOf" srcId="{76BDE61F-9DDD-478D-A283-A9F9DC73307C}" destId="{8C751245-01F6-4323-8EE4-2C2771827C07}" srcOrd="0" destOrd="0" presId="urn:microsoft.com/office/officeart/2005/8/layout/default"/>
    <dgm:cxn modelId="{ED0C99AC-095F-458D-8B3B-DE7365EDF7F8}" srcId="{71840A05-5C57-4996-A033-7F32023577FD}" destId="{2D6E1F6C-C05A-4A36-B234-CC747EAF9745}" srcOrd="9" destOrd="0" parTransId="{187FBA92-5F64-41CD-A0D3-9F1FF873E097}" sibTransId="{91273B1D-056F-4614-B75F-3930B654CC06}"/>
    <dgm:cxn modelId="{8121AEAC-71E4-4F34-8E4F-AA2CDA37AE94}" type="presOf" srcId="{079B4E11-E36C-48DF-AB96-122BEA141DC4}" destId="{88011EEA-6864-4916-94A2-D9C0B7A0FC1B}" srcOrd="0" destOrd="0" presId="urn:microsoft.com/office/officeart/2005/8/layout/default"/>
    <dgm:cxn modelId="{DBC3F8AE-F0BC-47B6-AEA9-8C46CFAD86F4}" srcId="{71840A05-5C57-4996-A033-7F32023577FD}" destId="{1A20C09B-1FE8-4B55-B224-259167A75C33}" srcOrd="15" destOrd="0" parTransId="{516BEB52-913D-4D10-83CD-CA15694DFA33}" sibTransId="{B68FD90E-20F0-49E3-B6F6-3AD4B95748A5}"/>
    <dgm:cxn modelId="{4FE64BAF-A494-4114-A60A-508252792D2D}" srcId="{71840A05-5C57-4996-A033-7F32023577FD}" destId="{6F4E3B28-F4DF-436A-9BBA-819B9E7BB6A4}" srcOrd="14" destOrd="0" parTransId="{145B449B-1876-49C1-9009-3A5E8C51E1D3}" sibTransId="{90B0960A-CEBE-45F0-BE0E-D771E39E70CD}"/>
    <dgm:cxn modelId="{628747BD-0003-40B3-82D5-F9E505A0EE1F}" type="presOf" srcId="{372A6C9C-BFE3-4FE6-A654-EA6BE214A824}" destId="{FA799958-145D-4A7E-BEB4-A0CE36707747}" srcOrd="0" destOrd="0" presId="urn:microsoft.com/office/officeart/2005/8/layout/default"/>
    <dgm:cxn modelId="{FE95D1D1-115B-414C-AD64-2DD89DEAA52E}" type="presOf" srcId="{05B6C58C-4CF2-4477-BEE3-1A498C3ED1C9}" destId="{65A484C9-C39F-41B6-9493-22EFA55BCA57}" srcOrd="0" destOrd="0" presId="urn:microsoft.com/office/officeart/2005/8/layout/default"/>
    <dgm:cxn modelId="{AC7F28D5-3346-403B-A2EA-02054BB182CB}" srcId="{71840A05-5C57-4996-A033-7F32023577FD}" destId="{05B6C58C-4CF2-4477-BEE3-1A498C3ED1C9}" srcOrd="6" destOrd="0" parTransId="{85FBEC62-57AC-4B3D-925A-B19EFB85E673}" sibTransId="{BED77A05-C5A3-4CAB-99FB-684453BC37A4}"/>
    <dgm:cxn modelId="{A87A2ED9-8556-4EF0-8213-5CB2A017DE21}" srcId="{71840A05-5C57-4996-A033-7F32023577FD}" destId="{383BD93D-5025-419E-B930-79EBFBAC809D}" srcOrd="5" destOrd="0" parTransId="{596988D6-EC6D-495C-BFFF-B9C6C59D1791}" sibTransId="{415C8F8E-D4AD-4296-A5A9-3E800730A19C}"/>
    <dgm:cxn modelId="{8343D4D9-5459-4603-8EC0-0F1459A1357C}" srcId="{71840A05-5C57-4996-A033-7F32023577FD}" destId="{149CE5BF-1B6A-4C37-B92A-D75A4D022560}" srcOrd="13" destOrd="0" parTransId="{C2FB8771-0645-473C-BD98-0AE845F37C22}" sibTransId="{8C928D40-CFF7-4C36-9E95-B5FE81685CDC}"/>
    <dgm:cxn modelId="{77D8ABE4-EA17-4E0D-B925-33C6ED4F2424}" type="presOf" srcId="{22CDA83A-43A5-4196-9B8B-4EB4B41D5B2E}" destId="{C860FE8B-DF8B-4F37-BED5-B953CE7FEF77}" srcOrd="0" destOrd="0" presId="urn:microsoft.com/office/officeart/2005/8/layout/default"/>
    <dgm:cxn modelId="{178243E9-7D8B-4D8F-AC65-B71BD3887C84}" type="presOf" srcId="{383BD93D-5025-419E-B930-79EBFBAC809D}" destId="{6D4381BA-6E26-43E7-AB8A-6AF49D1CF74C}" srcOrd="0" destOrd="0" presId="urn:microsoft.com/office/officeart/2005/8/layout/default"/>
    <dgm:cxn modelId="{22940CFC-5F67-465D-9733-48F04E56D52A}" srcId="{71840A05-5C57-4996-A033-7F32023577FD}" destId="{E9469F7B-A4C2-4E75-ACA2-4C517E01EF6B}" srcOrd="12" destOrd="0" parTransId="{07F73436-727A-4489-944F-4FF2ABFA3358}" sibTransId="{D3663A66-8028-4396-B976-5C3BB056478E}"/>
    <dgm:cxn modelId="{46267662-A0CE-46E3-91B1-AFE829CC7538}" type="presParOf" srcId="{92977B33-7403-4EFF-A00E-B807502A582C}" destId="{96151DA1-FF6D-4FAF-990F-668331836CC2}" srcOrd="0" destOrd="0" presId="urn:microsoft.com/office/officeart/2005/8/layout/default"/>
    <dgm:cxn modelId="{8BF583CB-03E3-4CA7-9024-1F615390B7E5}" type="presParOf" srcId="{92977B33-7403-4EFF-A00E-B807502A582C}" destId="{0A0279EE-A60B-4412-8BEB-87F6FFCB70D6}" srcOrd="1" destOrd="0" presId="urn:microsoft.com/office/officeart/2005/8/layout/default"/>
    <dgm:cxn modelId="{A6B3EA2D-83E0-4FEF-AB22-718418B0240A}" type="presParOf" srcId="{92977B33-7403-4EFF-A00E-B807502A582C}" destId="{8C751245-01F6-4323-8EE4-2C2771827C07}" srcOrd="2" destOrd="0" presId="urn:microsoft.com/office/officeart/2005/8/layout/default"/>
    <dgm:cxn modelId="{B18F51CB-E32A-4026-8C27-83959600FCCA}" type="presParOf" srcId="{92977B33-7403-4EFF-A00E-B807502A582C}" destId="{BF988644-C7B3-4743-BF89-4798D5F08B7A}" srcOrd="3" destOrd="0" presId="urn:microsoft.com/office/officeart/2005/8/layout/default"/>
    <dgm:cxn modelId="{AF6A0F15-AD8F-4D7E-BA83-097429B65A12}" type="presParOf" srcId="{92977B33-7403-4EFF-A00E-B807502A582C}" destId="{E8BAB8F5-EBCF-4B81-8B22-96BF6514BF2D}" srcOrd="4" destOrd="0" presId="urn:microsoft.com/office/officeart/2005/8/layout/default"/>
    <dgm:cxn modelId="{B2E13ECC-3B0B-4FDC-B970-6E8CD1B5B094}" type="presParOf" srcId="{92977B33-7403-4EFF-A00E-B807502A582C}" destId="{DE838EF6-0C65-4314-B7F3-1C9F93618D8A}" srcOrd="5" destOrd="0" presId="urn:microsoft.com/office/officeart/2005/8/layout/default"/>
    <dgm:cxn modelId="{8934FF64-FFFF-43E0-823F-E7D2DA9C3405}" type="presParOf" srcId="{92977B33-7403-4EFF-A00E-B807502A582C}" destId="{FA799958-145D-4A7E-BEB4-A0CE36707747}" srcOrd="6" destOrd="0" presId="urn:microsoft.com/office/officeart/2005/8/layout/default"/>
    <dgm:cxn modelId="{14060DCD-839E-43C4-B176-9ABD008040D7}" type="presParOf" srcId="{92977B33-7403-4EFF-A00E-B807502A582C}" destId="{4B8B489C-997D-424C-8879-B8572083A882}" srcOrd="7" destOrd="0" presId="urn:microsoft.com/office/officeart/2005/8/layout/default"/>
    <dgm:cxn modelId="{F7888BC3-6112-4696-B1D2-ACB102EA2952}" type="presParOf" srcId="{92977B33-7403-4EFF-A00E-B807502A582C}" destId="{88011EEA-6864-4916-94A2-D9C0B7A0FC1B}" srcOrd="8" destOrd="0" presId="urn:microsoft.com/office/officeart/2005/8/layout/default"/>
    <dgm:cxn modelId="{2C81076C-56E5-4296-A8C0-63F053FCFD09}" type="presParOf" srcId="{92977B33-7403-4EFF-A00E-B807502A582C}" destId="{A2672365-DFE5-4061-AB9B-B259B67578C5}" srcOrd="9" destOrd="0" presId="urn:microsoft.com/office/officeart/2005/8/layout/default"/>
    <dgm:cxn modelId="{AA1CE486-2BA1-47DF-922E-5B7B13576121}" type="presParOf" srcId="{92977B33-7403-4EFF-A00E-B807502A582C}" destId="{6D4381BA-6E26-43E7-AB8A-6AF49D1CF74C}" srcOrd="10" destOrd="0" presId="urn:microsoft.com/office/officeart/2005/8/layout/default"/>
    <dgm:cxn modelId="{8AB61506-4EDB-4C50-B90B-DA6BA3C70DD4}" type="presParOf" srcId="{92977B33-7403-4EFF-A00E-B807502A582C}" destId="{96868125-F1AD-4A21-9C5A-4F4DD13907DC}" srcOrd="11" destOrd="0" presId="urn:microsoft.com/office/officeart/2005/8/layout/default"/>
    <dgm:cxn modelId="{4E3DCB0A-E991-4A9F-BD76-EEDC6CDA76F5}" type="presParOf" srcId="{92977B33-7403-4EFF-A00E-B807502A582C}" destId="{65A484C9-C39F-41B6-9493-22EFA55BCA57}" srcOrd="12" destOrd="0" presId="urn:microsoft.com/office/officeart/2005/8/layout/default"/>
    <dgm:cxn modelId="{C6915EC2-F575-476A-9D19-E40164D4360F}" type="presParOf" srcId="{92977B33-7403-4EFF-A00E-B807502A582C}" destId="{BE8FDAD9-7643-4700-8E4B-5E130241492B}" srcOrd="13" destOrd="0" presId="urn:microsoft.com/office/officeart/2005/8/layout/default"/>
    <dgm:cxn modelId="{CF2B6C75-78A4-4A05-8383-471A3D5B0E9D}" type="presParOf" srcId="{92977B33-7403-4EFF-A00E-B807502A582C}" destId="{E1433240-8498-4A0F-8FCF-F01EA7BF3F50}" srcOrd="14" destOrd="0" presId="urn:microsoft.com/office/officeart/2005/8/layout/default"/>
    <dgm:cxn modelId="{3E9720A8-8951-4BAC-96E1-4E13466C812C}" type="presParOf" srcId="{92977B33-7403-4EFF-A00E-B807502A582C}" destId="{3523FF72-D8FD-4BA6-BB43-46CAE13EA527}" srcOrd="15" destOrd="0" presId="urn:microsoft.com/office/officeart/2005/8/layout/default"/>
    <dgm:cxn modelId="{1AA29AB5-2F30-4BF7-B620-329CB9DD0659}" type="presParOf" srcId="{92977B33-7403-4EFF-A00E-B807502A582C}" destId="{93CE115D-581A-4E97-864D-BC211D953332}" srcOrd="16" destOrd="0" presId="urn:microsoft.com/office/officeart/2005/8/layout/default"/>
    <dgm:cxn modelId="{22ECEE33-C607-4A50-8255-46422EBD7F75}" type="presParOf" srcId="{92977B33-7403-4EFF-A00E-B807502A582C}" destId="{BD8504E8-CB24-4798-9B54-B81E1F271BE9}" srcOrd="17" destOrd="0" presId="urn:microsoft.com/office/officeart/2005/8/layout/default"/>
    <dgm:cxn modelId="{80FCAB69-B71F-4654-ACFD-9070B7357417}" type="presParOf" srcId="{92977B33-7403-4EFF-A00E-B807502A582C}" destId="{D67FFCB6-A245-4896-A7C5-033E618C3E80}" srcOrd="18" destOrd="0" presId="urn:microsoft.com/office/officeart/2005/8/layout/default"/>
    <dgm:cxn modelId="{456146B8-28AB-47C8-892E-F7A9FC336B3D}" type="presParOf" srcId="{92977B33-7403-4EFF-A00E-B807502A582C}" destId="{3EFE27BD-C786-4B23-AB79-ED9246714864}" srcOrd="19" destOrd="0" presId="urn:microsoft.com/office/officeart/2005/8/layout/default"/>
    <dgm:cxn modelId="{2F39C822-795F-4DE3-954B-B64EACCFF3F0}" type="presParOf" srcId="{92977B33-7403-4EFF-A00E-B807502A582C}" destId="{C860FE8B-DF8B-4F37-BED5-B953CE7FEF77}" srcOrd="20" destOrd="0" presId="urn:microsoft.com/office/officeart/2005/8/layout/default"/>
    <dgm:cxn modelId="{C367F261-6950-4927-8E50-08F71C5DC93D}" type="presParOf" srcId="{92977B33-7403-4EFF-A00E-B807502A582C}" destId="{32E69ED7-CFAF-4818-9B7C-DCF5FBB6ADD8}" srcOrd="21" destOrd="0" presId="urn:microsoft.com/office/officeart/2005/8/layout/default"/>
    <dgm:cxn modelId="{E1F9628B-60AB-41C4-A11D-72E82B6D1784}" type="presParOf" srcId="{92977B33-7403-4EFF-A00E-B807502A582C}" destId="{5E555E6B-356E-4B9E-A644-911904EC1D97}" srcOrd="22" destOrd="0" presId="urn:microsoft.com/office/officeart/2005/8/layout/default"/>
    <dgm:cxn modelId="{4F0F680C-D6F6-479F-B3F4-96C35762ABE4}" type="presParOf" srcId="{92977B33-7403-4EFF-A00E-B807502A582C}" destId="{291953DB-8C23-45F2-8994-E5770FB08497}" srcOrd="23" destOrd="0" presId="urn:microsoft.com/office/officeart/2005/8/layout/default"/>
    <dgm:cxn modelId="{7F9CCDE0-5DDA-4CA2-98A6-B6BF4D2A7DC8}" type="presParOf" srcId="{92977B33-7403-4EFF-A00E-B807502A582C}" destId="{E538B76B-A35B-4BBF-8154-515E62F5C3E5}" srcOrd="24" destOrd="0" presId="urn:microsoft.com/office/officeart/2005/8/layout/default"/>
    <dgm:cxn modelId="{709E95B2-984D-4E93-8ECF-FFE3DF7A24C5}" type="presParOf" srcId="{92977B33-7403-4EFF-A00E-B807502A582C}" destId="{6FC0EFC6-1058-4EC2-8F71-845AE9CA615F}" srcOrd="25" destOrd="0" presId="urn:microsoft.com/office/officeart/2005/8/layout/default"/>
    <dgm:cxn modelId="{935122C6-A4A6-4678-81A7-90E062EC19EF}" type="presParOf" srcId="{92977B33-7403-4EFF-A00E-B807502A582C}" destId="{DD0769D1-68DA-4743-A85B-201B9D34B23D}" srcOrd="26" destOrd="0" presId="urn:microsoft.com/office/officeart/2005/8/layout/default"/>
    <dgm:cxn modelId="{85DCAD4F-48CE-4F31-9C6C-88DCF98A1CB3}" type="presParOf" srcId="{92977B33-7403-4EFF-A00E-B807502A582C}" destId="{B5DA63B1-6CCD-4694-AD91-DB916BFB3D59}" srcOrd="27" destOrd="0" presId="urn:microsoft.com/office/officeart/2005/8/layout/default"/>
    <dgm:cxn modelId="{4297FE6A-A8CD-47DF-B2AD-D3189D6D1C49}" type="presParOf" srcId="{92977B33-7403-4EFF-A00E-B807502A582C}" destId="{AFE0F9DF-2D92-4E53-845D-3506911C51E7}" srcOrd="28" destOrd="0" presId="urn:microsoft.com/office/officeart/2005/8/layout/default"/>
    <dgm:cxn modelId="{58E61BF6-92C0-4722-889E-7C558B0B0E4F}" type="presParOf" srcId="{92977B33-7403-4EFF-A00E-B807502A582C}" destId="{A0858C6A-82F1-4C06-9C11-1CC4908AC3B4}" srcOrd="29" destOrd="0" presId="urn:microsoft.com/office/officeart/2005/8/layout/default"/>
    <dgm:cxn modelId="{35CB805A-C566-4D65-8BED-2705469C7B47}" type="presParOf" srcId="{92977B33-7403-4EFF-A00E-B807502A582C}" destId="{E92917D7-6368-4199-9A0D-0933E88CB7FC}" srcOrd="30" destOrd="0" presId="urn:microsoft.com/office/officeart/2005/8/layout/default"/>
    <dgm:cxn modelId="{BAE2452C-BB8B-4EC2-A5FA-56D39FC239A5}" type="presParOf" srcId="{92977B33-7403-4EFF-A00E-B807502A582C}" destId="{EB92A5BA-B9F2-4485-96F0-E230A4FC86C0}" srcOrd="31" destOrd="0" presId="urn:microsoft.com/office/officeart/2005/8/layout/default"/>
    <dgm:cxn modelId="{97ACD50A-A0B0-4541-9AC6-8142322474C9}" type="presParOf" srcId="{92977B33-7403-4EFF-A00E-B807502A582C}" destId="{09AB735B-92F3-4824-8490-23CB5EA7999B}" srcOrd="32" destOrd="0" presId="urn:microsoft.com/office/officeart/2005/8/layout/default"/>
    <dgm:cxn modelId="{4537B26A-FA75-4E65-B98F-EF65CD82E573}" type="presParOf" srcId="{92977B33-7403-4EFF-A00E-B807502A582C}" destId="{8F5662DB-CB54-4AE0-9FE1-D17C783F49AF}" srcOrd="33" destOrd="0" presId="urn:microsoft.com/office/officeart/2005/8/layout/default"/>
    <dgm:cxn modelId="{37428186-12BB-42C8-A3FD-AA2DBD8727E4}" type="presParOf" srcId="{92977B33-7403-4EFF-A00E-B807502A582C}" destId="{25384C0E-E31E-484C-A824-21E610CE03D6}" srcOrd="3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71C5D-3D9B-494B-B92E-D815D1ECF6F5}">
      <dsp:nvSpPr>
        <dsp:cNvPr id="0" name=""/>
        <dsp:cNvSpPr/>
      </dsp:nvSpPr>
      <dsp:spPr>
        <a:xfrm>
          <a:off x="0" y="547568"/>
          <a:ext cx="10515600" cy="153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749808" rIns="816127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Returns a nlu pipeline object</a:t>
          </a:r>
        </a:p>
      </dsp:txBody>
      <dsp:txXfrm>
        <a:off x="0" y="547568"/>
        <a:ext cx="10515600" cy="1530900"/>
      </dsp:txXfrm>
    </dsp:sp>
    <dsp:sp modelId="{63334756-6434-44C7-8D76-714C29E3EF04}">
      <dsp:nvSpPr>
        <dsp:cNvPr id="0" name=""/>
        <dsp:cNvSpPr/>
      </dsp:nvSpPr>
      <dsp:spPr>
        <a:xfrm>
          <a:off x="525780" y="16208"/>
          <a:ext cx="7360920" cy="10627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Calibri Light" panose="020F0302020204030204"/>
            </a:rPr>
            <a:t>pipe = nlu</a:t>
          </a:r>
          <a:r>
            <a:rPr lang="en-US" sz="3600" kern="1200"/>
            <a:t>.load(</a:t>
          </a:r>
          <a:r>
            <a:rPr lang="en-US" sz="3600" kern="1200">
              <a:latin typeface="Calibri Light" panose="020F0302020204030204"/>
            </a:rPr>
            <a:t>model)</a:t>
          </a:r>
          <a:r>
            <a:rPr lang="en-US" sz="3600" kern="1200"/>
            <a:t> </a:t>
          </a:r>
        </a:p>
      </dsp:txBody>
      <dsp:txXfrm>
        <a:off x="577658" y="68086"/>
        <a:ext cx="7257164" cy="958964"/>
      </dsp:txXfrm>
    </dsp:sp>
    <dsp:sp modelId="{C99EE778-D370-4793-AF75-73D0DB370F43}">
      <dsp:nvSpPr>
        <dsp:cNvPr id="0" name=""/>
        <dsp:cNvSpPr/>
      </dsp:nvSpPr>
      <dsp:spPr>
        <a:xfrm>
          <a:off x="0" y="2804229"/>
          <a:ext cx="10515600" cy="153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749808" rIns="816127" bIns="256032" numCol="1" spcCol="1270" anchor="t" anchorCtr="0">
          <a:noAutofit/>
        </a:bodyPr>
        <a:lstStyle/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>
              <a:latin typeface="Calibri Light" panose="020F0302020204030204"/>
            </a:rPr>
            <a:t>Returns a pandas DF</a:t>
          </a:r>
        </a:p>
      </dsp:txBody>
      <dsp:txXfrm>
        <a:off x="0" y="2804229"/>
        <a:ext cx="10515600" cy="1530900"/>
      </dsp:txXfrm>
    </dsp:sp>
    <dsp:sp modelId="{E86C4C35-0730-4699-8CC8-BF3DF78F6C29}">
      <dsp:nvSpPr>
        <dsp:cNvPr id="0" name=""/>
        <dsp:cNvSpPr/>
      </dsp:nvSpPr>
      <dsp:spPr>
        <a:xfrm>
          <a:off x="525780" y="2272869"/>
          <a:ext cx="7360920" cy="10627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Calibri Light" panose="020F0302020204030204"/>
            </a:rPr>
            <a:t>pipe.</a:t>
          </a:r>
          <a:r>
            <a:rPr lang="en-US" sz="3600" kern="1200"/>
            <a:t>predict(</a:t>
          </a:r>
          <a:r>
            <a:rPr lang="en-US" sz="3600" kern="1200">
              <a:latin typeface="Calibri Light" panose="020F0302020204030204"/>
            </a:rPr>
            <a:t>data)</a:t>
          </a:r>
          <a:endParaRPr lang="en-US" sz="3600" kern="1200"/>
        </a:p>
      </dsp:txBody>
      <dsp:txXfrm>
        <a:off x="577658" y="2324747"/>
        <a:ext cx="7257164" cy="9589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71C5D-3D9B-494B-B92E-D815D1ECF6F5}">
      <dsp:nvSpPr>
        <dsp:cNvPr id="0" name=""/>
        <dsp:cNvSpPr/>
      </dsp:nvSpPr>
      <dsp:spPr>
        <a:xfrm>
          <a:off x="0" y="547568"/>
          <a:ext cx="10515600" cy="153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749808" rIns="816127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Returns a nlu pipeline object</a:t>
          </a:r>
        </a:p>
      </dsp:txBody>
      <dsp:txXfrm>
        <a:off x="0" y="547568"/>
        <a:ext cx="10515600" cy="1530900"/>
      </dsp:txXfrm>
    </dsp:sp>
    <dsp:sp modelId="{63334756-6434-44C7-8D76-714C29E3EF04}">
      <dsp:nvSpPr>
        <dsp:cNvPr id="0" name=""/>
        <dsp:cNvSpPr/>
      </dsp:nvSpPr>
      <dsp:spPr>
        <a:xfrm>
          <a:off x="525780" y="16208"/>
          <a:ext cx="7360920" cy="10627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Calibri Light" panose="020F0302020204030204"/>
            </a:rPr>
            <a:t>pipe = nlu</a:t>
          </a:r>
          <a:r>
            <a:rPr lang="en-US" sz="3600" kern="1200"/>
            <a:t>.load(</a:t>
          </a:r>
          <a:r>
            <a:rPr lang="en-US" sz="3600" kern="1200">
              <a:latin typeface="Calibri Light" panose="020F0302020204030204"/>
            </a:rPr>
            <a:t>'emotion')</a:t>
          </a:r>
          <a:r>
            <a:rPr lang="en-US" sz="3600" kern="1200"/>
            <a:t> </a:t>
          </a:r>
        </a:p>
      </dsp:txBody>
      <dsp:txXfrm>
        <a:off x="577658" y="68086"/>
        <a:ext cx="7257164" cy="958964"/>
      </dsp:txXfrm>
    </dsp:sp>
    <dsp:sp modelId="{C99EE778-D370-4793-AF75-73D0DB370F43}">
      <dsp:nvSpPr>
        <dsp:cNvPr id="0" name=""/>
        <dsp:cNvSpPr/>
      </dsp:nvSpPr>
      <dsp:spPr>
        <a:xfrm>
          <a:off x="0" y="2804229"/>
          <a:ext cx="10515600" cy="153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749808" rIns="816127" bIns="256032" numCol="1" spcCol="1270" anchor="t" anchorCtr="0">
          <a:noAutofit/>
        </a:bodyPr>
        <a:lstStyle/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>
              <a:latin typeface="Calibri Light" panose="020F0302020204030204"/>
            </a:rPr>
            <a:t>Returns a pandas DF</a:t>
          </a:r>
        </a:p>
      </dsp:txBody>
      <dsp:txXfrm>
        <a:off x="0" y="2804229"/>
        <a:ext cx="10515600" cy="1530900"/>
      </dsp:txXfrm>
    </dsp:sp>
    <dsp:sp modelId="{E86C4C35-0730-4699-8CC8-BF3DF78F6C29}">
      <dsp:nvSpPr>
        <dsp:cNvPr id="0" name=""/>
        <dsp:cNvSpPr/>
      </dsp:nvSpPr>
      <dsp:spPr>
        <a:xfrm>
          <a:off x="525780" y="2272869"/>
          <a:ext cx="7360920" cy="10627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Calibri Light" panose="020F0302020204030204"/>
            </a:rPr>
            <a:t>pipe.</a:t>
          </a:r>
          <a:r>
            <a:rPr lang="en-US" sz="3600" kern="1200"/>
            <a:t>predict(</a:t>
          </a:r>
          <a:r>
            <a:rPr lang="en-US" sz="3600" kern="1200">
              <a:latin typeface="Calibri Light" panose="020F0302020204030204"/>
            </a:rPr>
            <a:t>'I love NLU!')</a:t>
          </a:r>
          <a:endParaRPr lang="en-US" sz="3600" kern="1200"/>
        </a:p>
      </dsp:txBody>
      <dsp:txXfrm>
        <a:off x="577658" y="2324747"/>
        <a:ext cx="7257164" cy="9589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51DA1-FF6D-4FAF-990F-668331836CC2}">
      <dsp:nvSpPr>
        <dsp:cNvPr id="0" name=""/>
        <dsp:cNvSpPr/>
      </dsp:nvSpPr>
      <dsp:spPr>
        <a:xfrm>
          <a:off x="726072" y="3385"/>
          <a:ext cx="1720750" cy="10324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strike="noStrike" kern="1200" cap="none" baseline="0" noProof="0" dirty="0">
              <a:solidFill>
                <a:schemeClr val="bg1"/>
              </a:solidFill>
              <a:latin typeface="Calibri Light"/>
              <a:cs typeface="Calibri Light"/>
            </a:rPr>
            <a:t>100% Open Source</a:t>
          </a:r>
        </a:p>
      </dsp:txBody>
      <dsp:txXfrm>
        <a:off x="726072" y="3385"/>
        <a:ext cx="1720750" cy="1032450"/>
      </dsp:txXfrm>
    </dsp:sp>
    <dsp:sp modelId="{8C751245-01F6-4323-8EE4-2C2771827C07}">
      <dsp:nvSpPr>
        <dsp:cNvPr id="0" name=""/>
        <dsp:cNvSpPr/>
      </dsp:nvSpPr>
      <dsp:spPr>
        <a:xfrm>
          <a:off x="2618898" y="3385"/>
          <a:ext cx="1720750" cy="1032450"/>
        </a:xfrm>
        <a:prstGeom prst="rect">
          <a:avLst/>
        </a:prstGeom>
        <a:solidFill>
          <a:schemeClr val="accent2">
            <a:hueOff val="-85610"/>
            <a:satOff val="-4937"/>
            <a:lumOff val="5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Calibri Light" panose="020F0302020204030204"/>
            </a:rPr>
            <a:t>1000</a:t>
          </a:r>
          <a:r>
            <a:rPr lang="en-US" sz="1100" b="1" kern="1200" dirty="0"/>
            <a:t>+ </a:t>
          </a:r>
          <a:r>
            <a:rPr lang="en-US" sz="1100" kern="1200" dirty="0"/>
            <a:t>pre-trained models</a:t>
          </a:r>
          <a:endParaRPr lang="en-US" sz="1100" b="0" i="0" u="none" strike="noStrike" kern="1200" cap="none" baseline="0" noProof="0" dirty="0">
            <a:solidFill>
              <a:srgbClr val="010000"/>
            </a:solidFill>
            <a:latin typeface="Calibri Light" panose="020F0302020204030204"/>
            <a:cs typeface="Calibri Light" panose="020F0302020204030204"/>
          </a:endParaRPr>
        </a:p>
      </dsp:txBody>
      <dsp:txXfrm>
        <a:off x="2618898" y="3385"/>
        <a:ext cx="1720750" cy="1032450"/>
      </dsp:txXfrm>
    </dsp:sp>
    <dsp:sp modelId="{E8BAB8F5-EBCF-4B81-8B22-96BF6514BF2D}">
      <dsp:nvSpPr>
        <dsp:cNvPr id="0" name=""/>
        <dsp:cNvSpPr/>
      </dsp:nvSpPr>
      <dsp:spPr>
        <a:xfrm>
          <a:off x="4511724" y="3385"/>
          <a:ext cx="1720750" cy="1032450"/>
        </a:xfrm>
        <a:prstGeom prst="rect">
          <a:avLst/>
        </a:prstGeom>
        <a:solidFill>
          <a:schemeClr val="accent2">
            <a:hueOff val="-171219"/>
            <a:satOff val="-9874"/>
            <a:lumOff val="10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100+</a:t>
          </a:r>
          <a:r>
            <a:rPr lang="en-US" sz="1100" kern="1200" dirty="0"/>
            <a:t> of the latest NLP word embeddings ( BERT, ELMO, ALBERT, XLNET, GLOVE, BIOBERT, ELECTRA, COVIDBERT) and different variations of them</a:t>
          </a:r>
        </a:p>
      </dsp:txBody>
      <dsp:txXfrm>
        <a:off x="4511724" y="3385"/>
        <a:ext cx="1720750" cy="1032450"/>
      </dsp:txXfrm>
    </dsp:sp>
    <dsp:sp modelId="{FA799958-145D-4A7E-BEB4-A0CE36707747}">
      <dsp:nvSpPr>
        <dsp:cNvPr id="0" name=""/>
        <dsp:cNvSpPr/>
      </dsp:nvSpPr>
      <dsp:spPr>
        <a:xfrm>
          <a:off x="6404550" y="3385"/>
          <a:ext cx="1720750" cy="1032450"/>
        </a:xfrm>
        <a:prstGeom prst="rect">
          <a:avLst/>
        </a:prstGeom>
        <a:solidFill>
          <a:schemeClr val="accent2">
            <a:hueOff val="-256829"/>
            <a:satOff val="-14811"/>
            <a:lumOff val="15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50+</a:t>
          </a:r>
          <a:r>
            <a:rPr lang="en-US" sz="1100" kern="1200" dirty="0"/>
            <a:t> of the latest NLP sentence embeddings ( BERT, ELECTRA, USE) and different variations of them</a:t>
          </a:r>
        </a:p>
      </dsp:txBody>
      <dsp:txXfrm>
        <a:off x="6404550" y="3385"/>
        <a:ext cx="1720750" cy="1032450"/>
      </dsp:txXfrm>
    </dsp:sp>
    <dsp:sp modelId="{88011EEA-6864-4916-94A2-D9C0B7A0FC1B}">
      <dsp:nvSpPr>
        <dsp:cNvPr id="0" name=""/>
        <dsp:cNvSpPr/>
      </dsp:nvSpPr>
      <dsp:spPr>
        <a:xfrm>
          <a:off x="8297376" y="3385"/>
          <a:ext cx="1720750" cy="1032450"/>
        </a:xfrm>
        <a:prstGeom prst="rect">
          <a:avLst/>
        </a:prstGeom>
        <a:solidFill>
          <a:schemeClr val="accent2">
            <a:hueOff val="-342438"/>
            <a:satOff val="-19748"/>
            <a:lumOff val="20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Multilingal</a:t>
          </a:r>
          <a:r>
            <a:rPr lang="en-US" sz="1100" kern="1200" dirty="0"/>
            <a:t> Sentence and Word embeddings</a:t>
          </a:r>
        </a:p>
      </dsp:txBody>
      <dsp:txXfrm>
        <a:off x="8297376" y="3385"/>
        <a:ext cx="1720750" cy="1032450"/>
      </dsp:txXfrm>
    </dsp:sp>
    <dsp:sp modelId="{6D4381BA-6E26-43E7-AB8A-6AF49D1CF74C}">
      <dsp:nvSpPr>
        <dsp:cNvPr id="0" name=""/>
        <dsp:cNvSpPr/>
      </dsp:nvSpPr>
      <dsp:spPr>
        <a:xfrm>
          <a:off x="726072" y="1207911"/>
          <a:ext cx="1720750" cy="1032450"/>
        </a:xfrm>
        <a:prstGeom prst="rect">
          <a:avLst/>
        </a:prstGeom>
        <a:solidFill>
          <a:schemeClr val="accent2">
            <a:hueOff val="-428048"/>
            <a:satOff val="-24685"/>
            <a:lumOff val="25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50+</a:t>
          </a:r>
          <a:r>
            <a:rPr lang="en-US" sz="1100" kern="1200" dirty="0"/>
            <a:t> Classifiers</a:t>
          </a:r>
        </a:p>
      </dsp:txBody>
      <dsp:txXfrm>
        <a:off x="726072" y="1207911"/>
        <a:ext cx="1720750" cy="1032450"/>
      </dsp:txXfrm>
    </dsp:sp>
    <dsp:sp modelId="{65A484C9-C39F-41B6-9493-22EFA55BCA57}">
      <dsp:nvSpPr>
        <dsp:cNvPr id="0" name=""/>
        <dsp:cNvSpPr/>
      </dsp:nvSpPr>
      <dsp:spPr>
        <a:xfrm>
          <a:off x="2618898" y="1207911"/>
          <a:ext cx="1720750" cy="1032450"/>
        </a:xfrm>
        <a:prstGeom prst="rect">
          <a:avLst/>
        </a:prstGeom>
        <a:solidFill>
          <a:schemeClr val="accent2">
            <a:hueOff val="-513658"/>
            <a:satOff val="-29622"/>
            <a:lumOff val="30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Calibri Light" panose="020F0302020204030204"/>
            </a:rPr>
            <a:t>200</a:t>
          </a:r>
          <a:r>
            <a:rPr lang="en-US" sz="1100" b="1" kern="1200" dirty="0"/>
            <a:t> + </a:t>
          </a:r>
          <a:r>
            <a:rPr lang="en-US" sz="1100" kern="1200" dirty="0"/>
            <a:t>Supported </a:t>
          </a:r>
          <a:r>
            <a:rPr lang="en-US" sz="1100" kern="1200" dirty="0">
              <a:latin typeface="Calibri Light" panose="020F0302020204030204"/>
            </a:rPr>
            <a:t>Languages</a:t>
          </a:r>
          <a:endParaRPr lang="en-US" sz="1100" kern="1200" dirty="0"/>
        </a:p>
      </dsp:txBody>
      <dsp:txXfrm>
        <a:off x="2618898" y="1207911"/>
        <a:ext cx="1720750" cy="1032450"/>
      </dsp:txXfrm>
    </dsp:sp>
    <dsp:sp modelId="{E1433240-8498-4A0F-8FCF-F01EA7BF3F50}">
      <dsp:nvSpPr>
        <dsp:cNvPr id="0" name=""/>
        <dsp:cNvSpPr/>
      </dsp:nvSpPr>
      <dsp:spPr>
        <a:xfrm>
          <a:off x="4511724" y="1207911"/>
          <a:ext cx="1720750" cy="1032450"/>
        </a:xfrm>
        <a:prstGeom prst="rect">
          <a:avLst/>
        </a:prstGeom>
        <a:solidFill>
          <a:schemeClr val="accent2">
            <a:hueOff val="-599267"/>
            <a:satOff val="-34559"/>
            <a:lumOff val="35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Labeled and Unlabeled Dependency parsing</a:t>
          </a:r>
        </a:p>
      </dsp:txBody>
      <dsp:txXfrm>
        <a:off x="4511724" y="1207911"/>
        <a:ext cx="1720750" cy="1032450"/>
      </dsp:txXfrm>
    </dsp:sp>
    <dsp:sp modelId="{93CE115D-581A-4E97-864D-BC211D953332}">
      <dsp:nvSpPr>
        <dsp:cNvPr id="0" name=""/>
        <dsp:cNvSpPr/>
      </dsp:nvSpPr>
      <dsp:spPr>
        <a:xfrm>
          <a:off x="6404550" y="1207911"/>
          <a:ext cx="1720750" cy="1032450"/>
        </a:xfrm>
        <a:prstGeom prst="rect">
          <a:avLst/>
        </a:prstGeom>
        <a:solidFill>
          <a:schemeClr val="accent2">
            <a:hueOff val="-684877"/>
            <a:satOff val="-39496"/>
            <a:lumOff val="40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Spell Checking</a:t>
          </a:r>
        </a:p>
      </dsp:txBody>
      <dsp:txXfrm>
        <a:off x="6404550" y="1207911"/>
        <a:ext cx="1720750" cy="1032450"/>
      </dsp:txXfrm>
    </dsp:sp>
    <dsp:sp modelId="{D67FFCB6-A245-4896-A7C5-033E618C3E80}">
      <dsp:nvSpPr>
        <dsp:cNvPr id="0" name=""/>
        <dsp:cNvSpPr/>
      </dsp:nvSpPr>
      <dsp:spPr>
        <a:xfrm>
          <a:off x="8297376" y="1207911"/>
          <a:ext cx="1720750" cy="1032450"/>
        </a:xfrm>
        <a:prstGeom prst="rect">
          <a:avLst/>
        </a:prstGeom>
        <a:solidFill>
          <a:schemeClr val="accent2">
            <a:hueOff val="-770486"/>
            <a:satOff val="-44432"/>
            <a:lumOff val="4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All in one line of code!</a:t>
          </a:r>
        </a:p>
      </dsp:txBody>
      <dsp:txXfrm>
        <a:off x="8297376" y="1207911"/>
        <a:ext cx="1720750" cy="1032450"/>
      </dsp:txXfrm>
    </dsp:sp>
    <dsp:sp modelId="{C860FE8B-DF8B-4F37-BED5-B953CE7FEF77}">
      <dsp:nvSpPr>
        <dsp:cNvPr id="0" name=""/>
        <dsp:cNvSpPr/>
      </dsp:nvSpPr>
      <dsp:spPr>
        <a:xfrm>
          <a:off x="726072" y="2412437"/>
          <a:ext cx="1720750" cy="1032450"/>
        </a:xfrm>
        <a:prstGeom prst="rect">
          <a:avLst/>
        </a:prstGeom>
        <a:solidFill>
          <a:schemeClr val="accent2">
            <a:hueOff val="-856096"/>
            <a:satOff val="-49369"/>
            <a:lumOff val="50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 Light" panose="020F0302020204030204"/>
            </a:rPr>
            <a:t>Unsupervised Keyword Extraction with YAKE</a:t>
          </a:r>
        </a:p>
      </dsp:txBody>
      <dsp:txXfrm>
        <a:off x="726072" y="2412437"/>
        <a:ext cx="1720750" cy="1032450"/>
      </dsp:txXfrm>
    </dsp:sp>
    <dsp:sp modelId="{5E555E6B-356E-4B9E-A644-911904EC1D97}">
      <dsp:nvSpPr>
        <dsp:cNvPr id="0" name=""/>
        <dsp:cNvSpPr/>
      </dsp:nvSpPr>
      <dsp:spPr>
        <a:xfrm>
          <a:off x="2618898" y="2412437"/>
          <a:ext cx="1720750" cy="1032450"/>
        </a:xfrm>
        <a:prstGeom prst="rect">
          <a:avLst/>
        </a:prstGeom>
        <a:solidFill>
          <a:schemeClr val="accent2">
            <a:hueOff val="-941706"/>
            <a:satOff val="-54306"/>
            <a:lumOff val="55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Various text-preprocessing and cleaning methods</a:t>
          </a:r>
        </a:p>
      </dsp:txBody>
      <dsp:txXfrm>
        <a:off x="2618898" y="2412437"/>
        <a:ext cx="1720750" cy="1032450"/>
      </dsp:txXfrm>
    </dsp:sp>
    <dsp:sp modelId="{E538B76B-A35B-4BBF-8154-515E62F5C3E5}">
      <dsp:nvSpPr>
        <dsp:cNvPr id="0" name=""/>
        <dsp:cNvSpPr/>
      </dsp:nvSpPr>
      <dsp:spPr>
        <a:xfrm>
          <a:off x="4511724" y="2412437"/>
          <a:ext cx="1720750" cy="1032450"/>
        </a:xfrm>
        <a:prstGeom prst="rect">
          <a:avLst/>
        </a:prstGeom>
        <a:solidFill>
          <a:schemeClr val="accent2">
            <a:hueOff val="-1027315"/>
            <a:satOff val="-59243"/>
            <a:lumOff val="60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 Light" panose="020F0302020204030204"/>
            </a:rPr>
            <a:t>Summarize</a:t>
          </a:r>
        </a:p>
      </dsp:txBody>
      <dsp:txXfrm>
        <a:off x="4511724" y="2412437"/>
        <a:ext cx="1720750" cy="1032450"/>
      </dsp:txXfrm>
    </dsp:sp>
    <dsp:sp modelId="{DD0769D1-68DA-4743-A85B-201B9D34B23D}">
      <dsp:nvSpPr>
        <dsp:cNvPr id="0" name=""/>
        <dsp:cNvSpPr/>
      </dsp:nvSpPr>
      <dsp:spPr>
        <a:xfrm>
          <a:off x="6404550" y="2412437"/>
          <a:ext cx="1720750" cy="1032450"/>
        </a:xfrm>
        <a:prstGeom prst="rect">
          <a:avLst/>
        </a:prstGeom>
        <a:solidFill>
          <a:schemeClr val="accent2">
            <a:hueOff val="-1112925"/>
            <a:satOff val="-64180"/>
            <a:lumOff val="65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 Light" panose="020F0302020204030204"/>
            </a:rPr>
            <a:t>Answer questions</a:t>
          </a:r>
        </a:p>
      </dsp:txBody>
      <dsp:txXfrm>
        <a:off x="6404550" y="2412437"/>
        <a:ext cx="1720750" cy="1032450"/>
      </dsp:txXfrm>
    </dsp:sp>
    <dsp:sp modelId="{AFE0F9DF-2D92-4E53-845D-3506911C51E7}">
      <dsp:nvSpPr>
        <dsp:cNvPr id="0" name=""/>
        <dsp:cNvSpPr/>
      </dsp:nvSpPr>
      <dsp:spPr>
        <a:xfrm>
          <a:off x="8297376" y="2412437"/>
          <a:ext cx="1720750" cy="1032450"/>
        </a:xfrm>
        <a:prstGeom prst="rect">
          <a:avLst/>
        </a:prstGeom>
        <a:solidFill>
          <a:schemeClr val="accent2">
            <a:hueOff val="-1198534"/>
            <a:satOff val="-69117"/>
            <a:lumOff val="71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 Light" panose="020F0302020204030204"/>
            </a:rPr>
            <a:t>SQUAD/GLUE/SUPERGLUE</a:t>
          </a:r>
        </a:p>
      </dsp:txBody>
      <dsp:txXfrm>
        <a:off x="8297376" y="2412437"/>
        <a:ext cx="1720750" cy="1032450"/>
      </dsp:txXfrm>
    </dsp:sp>
    <dsp:sp modelId="{E92917D7-6368-4199-9A0D-0933E88CB7FC}">
      <dsp:nvSpPr>
        <dsp:cNvPr id="0" name=""/>
        <dsp:cNvSpPr/>
      </dsp:nvSpPr>
      <dsp:spPr>
        <a:xfrm>
          <a:off x="2618898" y="3616962"/>
          <a:ext cx="1720750" cy="1032450"/>
        </a:xfrm>
        <a:prstGeom prst="rect">
          <a:avLst/>
        </a:prstGeom>
        <a:solidFill>
          <a:schemeClr val="accent2">
            <a:hueOff val="-1284144"/>
            <a:satOff val="-74054"/>
            <a:lumOff val="76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 Light" panose="020F0302020204030204"/>
            </a:rPr>
            <a:t>Train Classifiers</a:t>
          </a:r>
        </a:p>
      </dsp:txBody>
      <dsp:txXfrm>
        <a:off x="2618898" y="3616962"/>
        <a:ext cx="1720750" cy="1032450"/>
      </dsp:txXfrm>
    </dsp:sp>
    <dsp:sp modelId="{09AB735B-92F3-4824-8490-23CB5EA7999B}">
      <dsp:nvSpPr>
        <dsp:cNvPr id="0" name=""/>
        <dsp:cNvSpPr/>
      </dsp:nvSpPr>
      <dsp:spPr>
        <a:xfrm>
          <a:off x="4511724" y="3616962"/>
          <a:ext cx="1720750" cy="1032450"/>
        </a:xfrm>
        <a:prstGeom prst="rect">
          <a:avLst/>
        </a:prstGeom>
        <a:solidFill>
          <a:schemeClr val="accent2">
            <a:hueOff val="-1369753"/>
            <a:satOff val="-78991"/>
            <a:lumOff val="81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 Light" panose="020F0302020204030204"/>
            </a:rPr>
            <a:t>State of the art</a:t>
          </a:r>
        </a:p>
      </dsp:txBody>
      <dsp:txXfrm>
        <a:off x="4511724" y="3616962"/>
        <a:ext cx="1720750" cy="1032450"/>
      </dsp:txXfrm>
    </dsp:sp>
    <dsp:sp modelId="{25384C0E-E31E-484C-A824-21E610CE03D6}">
      <dsp:nvSpPr>
        <dsp:cNvPr id="0" name=""/>
        <dsp:cNvSpPr/>
      </dsp:nvSpPr>
      <dsp:spPr>
        <a:xfrm>
          <a:off x="6404550" y="3616962"/>
          <a:ext cx="1720750" cy="103245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 Light" panose="020F0302020204030204"/>
            </a:rPr>
            <a:t>Aspect NER</a:t>
          </a:r>
        </a:p>
      </dsp:txBody>
      <dsp:txXfrm>
        <a:off x="6404550" y="3616962"/>
        <a:ext cx="1720750" cy="1032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7CF617-979E-444A-8888-66A8E1EEC073}" type="datetimeFigureOut">
              <a:rPr lang="en-US"/>
              <a:t>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B4301-2350-4688-BA53-0DA5E8F0D00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12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3199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548e16a95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g548e16a9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114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9039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2506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548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0448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2664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609600" y="1333167"/>
            <a:ext cx="10972800" cy="4334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47412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Char char="•"/>
              <a:defRPr sz="2700" b="0" i="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lvl="1" indent="-45718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61616"/>
              </a:buClr>
              <a:buSzPts val="1800"/>
              <a:buChar char="–"/>
              <a:defRPr sz="2400" b="0" i="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lvl="2" indent="-440256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61616"/>
              </a:buClr>
              <a:buSzPts val="1600"/>
              <a:buChar char="•"/>
              <a:defRPr sz="2100" b="0" i="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lvl="3" indent="-423323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61616"/>
              </a:buClr>
              <a:buSzPts val="1400"/>
              <a:buChar char="–"/>
              <a:defRPr sz="1900" b="0" i="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lvl="4" indent="-397923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61616"/>
              </a:buClr>
              <a:buSzPts val="1100"/>
              <a:buChar char="»"/>
              <a:defRPr sz="1500" b="0" i="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lvl="5" indent="-457189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3851" y="6363832"/>
            <a:ext cx="2397499" cy="30684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09600" y="206487"/>
            <a:ext cx="10972800" cy="1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3851" y="6363832"/>
            <a:ext cx="2397499" cy="30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5900" y="147484"/>
            <a:ext cx="11772901" cy="476864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2000" b="0" kern="1200" dirty="0">
                <a:solidFill>
                  <a:schemeClr val="tx2"/>
                </a:solidFill>
                <a:latin typeface="+mn-lt"/>
                <a:ea typeface="+mj-ea"/>
                <a:cs typeface="Calibri Light"/>
              </a:defRPr>
            </a:lvl1pPr>
          </a:lstStyle>
          <a:p>
            <a:r>
              <a:rPr lang="en-US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46695699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327447"/>
            <a:ext cx="10972800" cy="1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15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515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51516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1515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5151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1515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5151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1515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51516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1515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9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mailto:christian@JohnSnowLabs.com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nlp.johnsnowlabs.com/docs/en/pipelines" TargetMode="External"/><Relationship Id="rId7" Type="http://schemas.openxmlformats.org/officeDocument/2006/relationships/hyperlink" Target="https://www.kdnuggets.com/2019/06/spark-nlp-getting-started-with-worlds-most-widely-used-nlp-library-enterprise.html" TargetMode="External"/><Relationship Id="rId2" Type="http://schemas.openxmlformats.org/officeDocument/2006/relationships/hyperlink" Target="https://nlp.johnsnowlabs.com/docs/en/models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en.wikipedia.org/wiki/Spark_NLP" TargetMode="External"/><Relationship Id="rId5" Type="http://schemas.openxmlformats.org/officeDocument/2006/relationships/hyperlink" Target="https://www.oreilly.com/data/free/ai-adoption-in-the-enterprise.csp" TargetMode="External"/><Relationship Id="rId4" Type="http://schemas.openxmlformats.org/officeDocument/2006/relationships/hyperlink" Target="https://github.com/JohnSnowLabs/spark-nlp/releases" TargetMode="Externa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5767" y="240713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Python's NLU library: 1,000+ models, 200+ Languages, State of the Art Accuracy, 1 Line of code</a:t>
            </a:r>
            <a:endParaRPr lang="en-US" dirty="0"/>
          </a:p>
        </p:txBody>
      </p:sp>
      <p:pic>
        <p:nvPicPr>
          <p:cNvPr id="5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699514F-86CE-4324-9BB7-1B278E045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212" y="5602166"/>
            <a:ext cx="2743200" cy="1015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D592EA-CEE7-4B18-8B12-4C697B736305}"/>
              </a:ext>
            </a:extLst>
          </p:cNvPr>
          <p:cNvSpPr txBox="1"/>
          <p:nvPr/>
        </p:nvSpPr>
        <p:spPr>
          <a:xfrm>
            <a:off x="5050971" y="527775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Pip install </a:t>
            </a:r>
            <a:r>
              <a:rPr lang="en-US" dirty="0" err="1"/>
              <a:t>nlu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609600" y="206487"/>
            <a:ext cx="10972800" cy="1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207685"/>
              </a:buClr>
            </a:pPr>
            <a:r>
              <a:rPr lang="en-US">
                <a:solidFill>
                  <a:srgbClr val="207685"/>
                </a:solidFill>
              </a:rPr>
              <a:t>EMOTION DETECTION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AD61C-E2FC-3144-BB21-46B08B485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4402"/>
            <a:ext cx="12192000" cy="256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2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204621" y="206487"/>
            <a:ext cx="11723076" cy="1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207685"/>
              </a:buClr>
            </a:pPr>
            <a:r>
              <a:rPr lang="en-US">
                <a:solidFill>
                  <a:srgbClr val="207685"/>
                </a:solidFill>
              </a:rPr>
              <a:t>NLU WORKS DIRECTLY ON TYPICAL PYTHON DATASETS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A1A75-D1E8-4396-B535-E138E8B95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32" y="1560546"/>
            <a:ext cx="4788568" cy="9780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EE33F7-C184-4217-B5F9-3F9A08E25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158" y="1560545"/>
            <a:ext cx="5677692" cy="1003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929CBA-A6E9-4450-BC53-5DBE427CB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75" y="3269284"/>
            <a:ext cx="5677693" cy="15242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F8A74C-46C5-410A-B87E-1688FD1CBB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0387" y="3256583"/>
            <a:ext cx="5690307" cy="15369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E7C6BD-453F-4500-A634-7D934AD40E1F}"/>
              </a:ext>
            </a:extLst>
          </p:cNvPr>
          <p:cNvSpPr txBox="1"/>
          <p:nvPr/>
        </p:nvSpPr>
        <p:spPr>
          <a:xfrm>
            <a:off x="1872486" y="1241308"/>
            <a:ext cx="2059261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Strings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53760D-2FE0-4930-A55A-28DE27695099}"/>
              </a:ext>
            </a:extLst>
          </p:cNvPr>
          <p:cNvSpPr txBox="1"/>
          <p:nvPr/>
        </p:nvSpPr>
        <p:spPr>
          <a:xfrm>
            <a:off x="7915910" y="1241306"/>
            <a:ext cx="2059261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Lists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D0A9CB-A16F-4C74-836A-847B05D9FFD4}"/>
              </a:ext>
            </a:extLst>
          </p:cNvPr>
          <p:cNvSpPr txBox="1"/>
          <p:nvPr/>
        </p:nvSpPr>
        <p:spPr>
          <a:xfrm>
            <a:off x="2204995" y="2916685"/>
            <a:ext cx="227961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Pandas data frame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326D08-0D3D-44D5-8AFC-79267940EAC2}"/>
              </a:ext>
            </a:extLst>
          </p:cNvPr>
          <p:cNvSpPr txBox="1"/>
          <p:nvPr/>
        </p:nvSpPr>
        <p:spPr>
          <a:xfrm>
            <a:off x="7925753" y="2916685"/>
            <a:ext cx="227961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Pandas series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F21F13-0720-48AC-A21C-6688CAA490CF}"/>
              </a:ext>
            </a:extLst>
          </p:cNvPr>
          <p:cNvSpPr txBox="1"/>
          <p:nvPr/>
        </p:nvSpPr>
        <p:spPr>
          <a:xfrm>
            <a:off x="1359512" y="5524201"/>
            <a:ext cx="20592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>
                <a:solidFill>
                  <a:srgbClr val="002060"/>
                </a:solidFill>
              </a:rPr>
              <a:t>Spark</a:t>
            </a:r>
            <a:r>
              <a:rPr lang="en-US" sz="2100">
                <a:solidFill>
                  <a:srgbClr val="002060"/>
                </a:solidFill>
              </a:rPr>
              <a:t> </a:t>
            </a:r>
            <a:br>
              <a:rPr lang="en-US" sz="2100">
                <a:solidFill>
                  <a:srgbClr val="002060"/>
                </a:solidFill>
              </a:rPr>
            </a:br>
            <a:r>
              <a:rPr lang="en-US" sz="2100">
                <a:solidFill>
                  <a:srgbClr val="002060"/>
                </a:solidFill>
              </a:rPr>
              <a:t>Data Frame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481E7F-B81F-4C8A-AC01-20BE0A811AC3}"/>
              </a:ext>
            </a:extLst>
          </p:cNvPr>
          <p:cNvSpPr txBox="1"/>
          <p:nvPr/>
        </p:nvSpPr>
        <p:spPr>
          <a:xfrm>
            <a:off x="5036527" y="5524201"/>
            <a:ext cx="20592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>
                <a:solidFill>
                  <a:srgbClr val="002060"/>
                </a:solidFill>
              </a:rPr>
              <a:t>Ray</a:t>
            </a:r>
            <a:r>
              <a:rPr lang="en-US" sz="2100">
                <a:solidFill>
                  <a:srgbClr val="002060"/>
                </a:solidFill>
              </a:rPr>
              <a:t> </a:t>
            </a:r>
            <a:br>
              <a:rPr lang="en-US" sz="2100">
                <a:solidFill>
                  <a:srgbClr val="002060"/>
                </a:solidFill>
              </a:rPr>
            </a:br>
            <a:r>
              <a:rPr lang="en-US" sz="2100">
                <a:solidFill>
                  <a:srgbClr val="002060"/>
                </a:solidFill>
              </a:rPr>
              <a:t>Data Frame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1D6FB0-C681-4E4F-98FE-3E778F2F1853}"/>
              </a:ext>
            </a:extLst>
          </p:cNvPr>
          <p:cNvSpPr txBox="1"/>
          <p:nvPr/>
        </p:nvSpPr>
        <p:spPr>
          <a:xfrm>
            <a:off x="8612530" y="5524201"/>
            <a:ext cx="20592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 err="1">
                <a:solidFill>
                  <a:srgbClr val="002060"/>
                </a:solidFill>
              </a:rPr>
              <a:t>Dask</a:t>
            </a:r>
            <a:r>
              <a:rPr lang="en-US" sz="2100">
                <a:solidFill>
                  <a:srgbClr val="002060"/>
                </a:solidFill>
              </a:rPr>
              <a:t> </a:t>
            </a:r>
            <a:br>
              <a:rPr lang="en-US" sz="2100">
                <a:solidFill>
                  <a:srgbClr val="002060"/>
                </a:solidFill>
              </a:rPr>
            </a:br>
            <a:r>
              <a:rPr lang="en-US" sz="2100">
                <a:solidFill>
                  <a:srgbClr val="002060"/>
                </a:solidFill>
              </a:rPr>
              <a:t>Data Frame</a:t>
            </a:r>
          </a:p>
        </p:txBody>
      </p:sp>
    </p:spTree>
    <p:extLst>
      <p:ext uri="{BB962C8B-B14F-4D97-AF65-F5344CB8AC3E}">
        <p14:creationId xmlns:p14="http://schemas.microsoft.com/office/powerpoint/2010/main" val="159749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609600" y="206487"/>
            <a:ext cx="10972800" cy="1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207685"/>
              </a:buClr>
            </a:pPr>
            <a:r>
              <a:rPr lang="en-US">
                <a:solidFill>
                  <a:srgbClr val="207685"/>
                </a:solidFill>
              </a:rPr>
              <a:t>LANGUAGE DETECTION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4AE36-3DE6-4460-A2E8-5CB434A0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36" y="2088963"/>
            <a:ext cx="11672929" cy="268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5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609600" y="206487"/>
            <a:ext cx="10972800" cy="1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207685"/>
              </a:buClr>
            </a:pPr>
            <a:r>
              <a:rPr lang="en-US">
                <a:solidFill>
                  <a:srgbClr val="207685"/>
                </a:solidFill>
              </a:rPr>
              <a:t>FAKE NEW CLASSIFICATION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4CE84-14EF-450D-B1FC-B8F8ABD95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45" y="2381104"/>
            <a:ext cx="11545911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9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09600" y="35980"/>
            <a:ext cx="10972800" cy="1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207685"/>
              </a:buClr>
            </a:pPr>
            <a:r>
              <a:rPr lang="en-US" sz="3200">
                <a:solidFill>
                  <a:srgbClr val="207685"/>
                </a:solidFill>
              </a:rPr>
              <a:t>t-SNE Visualizations with NLU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EFB71-0F36-47C6-BE28-61927274402D}"/>
              </a:ext>
            </a:extLst>
          </p:cNvPr>
          <p:cNvSpPr txBox="1"/>
          <p:nvPr/>
        </p:nvSpPr>
        <p:spPr>
          <a:xfrm>
            <a:off x="905741" y="1070264"/>
            <a:ext cx="1106458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t-SNE [1] is a tool to visualize high-dimensional data. It converts similarities between data points to joint probabilities and tries to minimize the Kullback-Leibler divergence between the joint probabilities of the low-dimensional embedding and the high-dimensional data.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Pefect to visualize high dimensional wordembeddings generated from a dataset</a:t>
            </a:r>
            <a:endParaRPr lang="en-US" dirty="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B7288-E197-4F15-AA2E-8AA4FC131E0D}"/>
              </a:ext>
            </a:extLst>
          </p:cNvPr>
          <p:cNvSpPr txBox="1"/>
          <p:nvPr/>
        </p:nvSpPr>
        <p:spPr>
          <a:xfrm>
            <a:off x="422786" y="6346722"/>
            <a:ext cx="11264490" cy="8540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b="1">
                <a:ea typeface="+mn-lt"/>
                <a:cs typeface="+mn-lt"/>
              </a:rPr>
              <a:t>[1] van der Maaten, L.J.P.; Hinton, G.E. Visualizing High-Dimensional Data</a:t>
            </a:r>
            <a:endParaRPr lang="en-US" sz="1050">
              <a:cs typeface="Arial"/>
            </a:endParaRPr>
          </a:p>
          <a:p>
            <a:br>
              <a:rPr lang="en-US" dirty="0"/>
            </a:br>
            <a:endParaRPr lang="en-US" sz="1050">
              <a:cs typeface="Arial"/>
            </a:endParaRPr>
          </a:p>
          <a:p>
            <a:pPr algn="l"/>
            <a:endParaRPr lang="en-US" sz="1050" dirty="0">
              <a:cs typeface="Arial"/>
            </a:endParaRPr>
          </a:p>
        </p:txBody>
      </p:sp>
      <p:pic>
        <p:nvPicPr>
          <p:cNvPr id="6" name="Picture 6" descr="Scatter chart&#10;&#10;Description automatically generated">
            <a:extLst>
              <a:ext uri="{FF2B5EF4-FFF2-40B4-BE49-F238E27FC236}">
                <a16:creationId xmlns:a16="http://schemas.microsoft.com/office/drawing/2014/main" id="{E74EAADA-BC90-4710-8088-47D5AD2C0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0" y="2276543"/>
            <a:ext cx="6340167" cy="44516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68B614-9105-45DD-A2A8-E3773720498D}"/>
              </a:ext>
            </a:extLst>
          </p:cNvPr>
          <p:cNvSpPr txBox="1"/>
          <p:nvPr/>
        </p:nvSpPr>
        <p:spPr>
          <a:xfrm>
            <a:off x="189272" y="3274141"/>
            <a:ext cx="543477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Made with 1 NLU line and a few lines of plotting: </a:t>
            </a:r>
            <a:endParaRPr lang="en-US" sz="16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40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09600" y="35980"/>
            <a:ext cx="10972800" cy="1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207685"/>
              </a:buClr>
            </a:pPr>
            <a:r>
              <a:rPr lang="en-US" sz="3200">
                <a:solidFill>
                  <a:srgbClr val="207685"/>
                </a:solidFill>
              </a:rPr>
              <a:t>Extract keywords and plot distribution with YAKE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EFB71-0F36-47C6-BE28-61927274402D}"/>
              </a:ext>
            </a:extLst>
          </p:cNvPr>
          <p:cNvSpPr txBox="1"/>
          <p:nvPr/>
        </p:nvSpPr>
        <p:spPr>
          <a:xfrm>
            <a:off x="905741" y="1070264"/>
            <a:ext cx="11064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b="1">
                <a:cs typeface="Arial"/>
              </a:rPr>
              <a:t>Easy exploration</a:t>
            </a:r>
            <a:endParaRPr lang="en-US" b="1" dirty="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63384-659A-4FEA-8D6C-709C3559B2FE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11" name="Picture 11" descr="Chart, bar chart, histogram&#10;&#10;Description automatically generated">
            <a:extLst>
              <a:ext uri="{FF2B5EF4-FFF2-40B4-BE49-F238E27FC236}">
                <a16:creationId xmlns:a16="http://schemas.microsoft.com/office/drawing/2014/main" id="{2A39FFF7-43C6-4F51-A3FA-70293338C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53" y="939961"/>
            <a:ext cx="11565874" cy="412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1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210BAB-C3A1-40F6-9ACD-FDF57570847C}"/>
              </a:ext>
            </a:extLst>
          </p:cNvPr>
          <p:cNvSpPr txBox="1"/>
          <p:nvPr/>
        </p:nvSpPr>
        <p:spPr>
          <a:xfrm>
            <a:off x="4724400" y="3200399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Demo time</a:t>
            </a:r>
          </a:p>
          <a:p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104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EED98-E0B4-4A7F-A03A-3AD2F1FB1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solidFill>
                  <a:srgbClr val="207685"/>
                </a:solidFill>
                <a:ea typeface="+mj-lt"/>
                <a:cs typeface="+mj-lt"/>
              </a:rPr>
              <a:t>What does NLU 1.1 include?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64AAD963-4483-4921-B56B-525BF012E7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3156166"/>
              </p:ext>
            </p:extLst>
          </p:nvPr>
        </p:nvGraphicFramePr>
        <p:xfrm>
          <a:off x="866775" y="1802441"/>
          <a:ext cx="10744200" cy="4652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640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3F95-E1A4-4873-BE72-1872202B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cabinet, screenshot, vector graphics&#10;&#10;Description automatically generated">
            <a:extLst>
              <a:ext uri="{FF2B5EF4-FFF2-40B4-BE49-F238E27FC236}">
                <a16:creationId xmlns:a16="http://schemas.microsoft.com/office/drawing/2014/main" id="{B122107F-C95B-413D-9F76-992EAB6DD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798" y="612865"/>
            <a:ext cx="10827699" cy="6057787"/>
          </a:xfrm>
        </p:spPr>
      </p:pic>
    </p:spTree>
    <p:extLst>
      <p:ext uri="{BB962C8B-B14F-4D97-AF65-F5344CB8AC3E}">
        <p14:creationId xmlns:p14="http://schemas.microsoft.com/office/powerpoint/2010/main" val="3999888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09600" y="35980"/>
            <a:ext cx="10972800" cy="1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207685"/>
              </a:buClr>
            </a:pPr>
            <a:r>
              <a:rPr lang="en-US" sz="3200" dirty="0">
                <a:solidFill>
                  <a:srgbClr val="207685"/>
                </a:solidFill>
              </a:rPr>
              <a:t>1000+ MODELS &amp; PIPELINES, 300+ LANGUAGES, 2-WEEK RELEASES</a:t>
            </a:r>
            <a:endParaRPr sz="3200" dirty="0"/>
          </a:p>
        </p:txBody>
      </p:sp>
      <p:sp>
        <p:nvSpPr>
          <p:cNvPr id="8" name="Google Shape;150;p24">
            <a:extLst>
              <a:ext uri="{FF2B5EF4-FFF2-40B4-BE49-F238E27FC236}">
                <a16:creationId xmlns:a16="http://schemas.microsoft.com/office/drawing/2014/main" id="{386FBD2A-5EE7-4410-B664-D773A844472E}"/>
              </a:ext>
            </a:extLst>
          </p:cNvPr>
          <p:cNvSpPr/>
          <p:nvPr/>
        </p:nvSpPr>
        <p:spPr>
          <a:xfrm>
            <a:off x="8792333" y="3074743"/>
            <a:ext cx="361600" cy="1411200"/>
          </a:xfrm>
          <a:prstGeom prst="rightBrace">
            <a:avLst>
              <a:gd name="adj1" fmla="val 8333"/>
              <a:gd name="adj2" fmla="val 52069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151;p24">
            <a:extLst>
              <a:ext uri="{FF2B5EF4-FFF2-40B4-BE49-F238E27FC236}">
                <a16:creationId xmlns:a16="http://schemas.microsoft.com/office/drawing/2014/main" id="{2AA13405-FCA4-492E-BC45-2BDB9F87D1FB}"/>
              </a:ext>
            </a:extLst>
          </p:cNvPr>
          <p:cNvSpPr/>
          <p:nvPr/>
        </p:nvSpPr>
        <p:spPr>
          <a:xfrm>
            <a:off x="8792333" y="4560909"/>
            <a:ext cx="361600" cy="963200"/>
          </a:xfrm>
          <a:prstGeom prst="rightBrace">
            <a:avLst>
              <a:gd name="adj1" fmla="val 8333"/>
              <a:gd name="adj2" fmla="val 52069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" name="Google Shape;152;p24">
            <a:extLst>
              <a:ext uri="{FF2B5EF4-FFF2-40B4-BE49-F238E27FC236}">
                <a16:creationId xmlns:a16="http://schemas.microsoft.com/office/drawing/2014/main" id="{40466445-C925-4F20-9376-9B3B80EECB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934" y="1457577"/>
            <a:ext cx="3566132" cy="52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3;p24">
            <a:extLst>
              <a:ext uri="{FF2B5EF4-FFF2-40B4-BE49-F238E27FC236}">
                <a16:creationId xmlns:a16="http://schemas.microsoft.com/office/drawing/2014/main" id="{E273BDC2-1294-4EDC-B277-8EE9B5B914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4569"/>
          <a:stretch/>
        </p:blipFill>
        <p:spPr>
          <a:xfrm>
            <a:off x="450285" y="1457577"/>
            <a:ext cx="1504713" cy="529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54;p24">
            <a:extLst>
              <a:ext uri="{FF2B5EF4-FFF2-40B4-BE49-F238E27FC236}">
                <a16:creationId xmlns:a16="http://schemas.microsoft.com/office/drawing/2014/main" id="{631D58BC-36B7-43DA-9EEC-FEE84A1DB92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2167" y="1457576"/>
            <a:ext cx="5709455" cy="529783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55;p24">
            <a:extLst>
              <a:ext uri="{FF2B5EF4-FFF2-40B4-BE49-F238E27FC236}">
                <a16:creationId xmlns:a16="http://schemas.microsoft.com/office/drawing/2014/main" id="{94665AB0-780B-4CD3-B4CA-F555642A1182}"/>
              </a:ext>
            </a:extLst>
          </p:cNvPr>
          <p:cNvSpPr txBox="1"/>
          <p:nvPr/>
        </p:nvSpPr>
        <p:spPr>
          <a:xfrm>
            <a:off x="3180333" y="1040409"/>
            <a:ext cx="20608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300" b="1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Pretrained Models</a:t>
            </a:r>
            <a:endParaRPr sz="1300" b="1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56;p24">
            <a:extLst>
              <a:ext uri="{FF2B5EF4-FFF2-40B4-BE49-F238E27FC236}">
                <a16:creationId xmlns:a16="http://schemas.microsoft.com/office/drawing/2014/main" id="{9FEAC8CC-3557-4422-839B-C589018B4E60}"/>
              </a:ext>
            </a:extLst>
          </p:cNvPr>
          <p:cNvSpPr txBox="1"/>
          <p:nvPr/>
        </p:nvSpPr>
        <p:spPr>
          <a:xfrm>
            <a:off x="450233" y="1069576"/>
            <a:ext cx="15048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300" b="1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Annotators</a:t>
            </a:r>
            <a:endParaRPr sz="1300" b="1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7;p24">
            <a:extLst>
              <a:ext uri="{FF2B5EF4-FFF2-40B4-BE49-F238E27FC236}">
                <a16:creationId xmlns:a16="http://schemas.microsoft.com/office/drawing/2014/main" id="{E524AE0E-9D35-4B93-8F36-B76205E1063F}"/>
              </a:ext>
            </a:extLst>
          </p:cNvPr>
          <p:cNvSpPr txBox="1"/>
          <p:nvPr/>
        </p:nvSpPr>
        <p:spPr>
          <a:xfrm>
            <a:off x="6032167" y="1040409"/>
            <a:ext cx="57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300" b="1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Pretrained pipelines</a:t>
            </a:r>
            <a:endParaRPr sz="1300" b="1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4980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3F95-E1A4-4873-BE72-1872202B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cabinet, screenshot, vector graphics&#10;&#10;Description automatically generated">
            <a:extLst>
              <a:ext uri="{FF2B5EF4-FFF2-40B4-BE49-F238E27FC236}">
                <a16:creationId xmlns:a16="http://schemas.microsoft.com/office/drawing/2014/main" id="{B122107F-C95B-413D-9F76-992EAB6DD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798" y="612865"/>
            <a:ext cx="10827699" cy="6057787"/>
          </a:xfrm>
        </p:spPr>
      </p:pic>
    </p:spTree>
    <p:extLst>
      <p:ext uri="{BB962C8B-B14F-4D97-AF65-F5344CB8AC3E}">
        <p14:creationId xmlns:p14="http://schemas.microsoft.com/office/powerpoint/2010/main" val="2875051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49789" y="1644375"/>
            <a:ext cx="42164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buClrTx/>
            </a:pPr>
            <a:r>
              <a:rPr lang="en-US" sz="4300" b="1" kern="1200">
                <a:solidFill>
                  <a:srgbClr val="00518E"/>
                </a:solidFill>
                <a:latin typeface="Roboto"/>
                <a:ea typeface="+mn-ea"/>
                <a:cs typeface="+mn-cs"/>
              </a:rPr>
              <a:t>Thank you.</a:t>
            </a:r>
            <a:endParaRPr lang="ru-RU" sz="4300" b="1" kern="1200">
              <a:solidFill>
                <a:srgbClr val="00518E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92D4A-BF20-4A10-BA5D-691A8BABBC57}"/>
              </a:ext>
            </a:extLst>
          </p:cNvPr>
          <p:cNvSpPr txBox="1">
            <a:spLocks/>
          </p:cNvSpPr>
          <p:nvPr/>
        </p:nvSpPr>
        <p:spPr>
          <a:xfrm>
            <a:off x="1083359" y="3693638"/>
            <a:ext cx="8772939" cy="1915321"/>
          </a:xfrm>
          <a:prstGeom prst="rect">
            <a:avLst/>
          </a:prstGeom>
        </p:spPr>
        <p:txBody>
          <a:bodyPr vert="horz" lIns="0" tIns="0" rIns="0" bIns="0" rtlCol="0" anchor="t">
            <a:normAutofit fontScale="92500" lnSpcReduction="10000"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en-US" sz="1600" b="0" i="0" kern="1200" spc="100">
                <a:solidFill>
                  <a:srgbClr val="8DA0A0"/>
                </a:solidFill>
                <a:latin typeface="Calibri"/>
                <a:ea typeface="+mn-ea"/>
                <a:cs typeface="Calibri"/>
              </a:defRPr>
            </a:lvl1pPr>
            <a:lvl2pPr marL="684213" indent="-227013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lang="en-US" sz="1800" b="0" i="0" kern="1200" spc="50">
                <a:solidFill>
                  <a:srgbClr val="FFFFFF"/>
                </a:solidFill>
                <a:latin typeface="Bariol Regular"/>
                <a:ea typeface="+mn-ea"/>
                <a:cs typeface="Bariol Regular"/>
              </a:defRPr>
            </a:lvl2pPr>
            <a:lvl3pPr marL="1090613" indent="-176213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lang="en-US" sz="1600" b="0" i="0" kern="1200" spc="50">
                <a:solidFill>
                  <a:srgbClr val="FFFFFF"/>
                </a:solidFill>
                <a:latin typeface="Bariol Regular"/>
                <a:ea typeface="+mn-ea"/>
                <a:cs typeface="Bariol Regular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lang="en-US" sz="1400" b="0" i="0" kern="1200" spc="50">
                <a:solidFill>
                  <a:srgbClr val="FFFFFF"/>
                </a:solidFill>
                <a:latin typeface="Bariol Regular"/>
                <a:ea typeface="+mn-ea"/>
                <a:cs typeface="Bariol Regular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»"/>
              <a:defRPr lang="en-US" sz="1100" b="0" i="0" kern="1200" spc="50">
                <a:solidFill>
                  <a:srgbClr val="FFFFFF"/>
                </a:solidFill>
                <a:latin typeface="Bariol Regular"/>
                <a:ea typeface="+mn-ea"/>
                <a:cs typeface="Bariol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spcAft>
                <a:spcPts val="1600"/>
              </a:spcAft>
              <a:defRPr/>
            </a:pPr>
            <a:r>
              <a:rPr lang="en-US" sz="2400" b="1" spc="133">
                <a:latin typeface="roboto"/>
              </a:rPr>
              <a:t>        </a:t>
            </a:r>
            <a:r>
              <a:rPr lang="en-US" sz="2400" b="1" spc="133">
                <a:solidFill>
                  <a:schemeClr val="tx2"/>
                </a:solidFill>
                <a:latin typeface="roboto"/>
              </a:rPr>
              <a:t> </a:t>
            </a:r>
            <a:r>
              <a:rPr lang="en-US" sz="2400" b="1" spc="133">
                <a:solidFill>
                  <a:schemeClr val="tx2"/>
                </a:solidFill>
                <a:latin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christian@JohnSnowLabs.com</a:t>
            </a:r>
            <a:br>
              <a:rPr lang="en-US" sz="2400" b="1" spc="133">
                <a:latin typeface="roboto"/>
              </a:rPr>
            </a:br>
            <a:br>
              <a:rPr lang="en-US" sz="2400" b="1" spc="133">
                <a:latin typeface="roboto"/>
              </a:rPr>
            </a:br>
            <a:r>
              <a:rPr lang="en-US" sz="2400" b="1" spc="133">
                <a:latin typeface="roboto"/>
              </a:rPr>
              <a:t>@ckl_it</a:t>
            </a:r>
            <a:endParaRPr lang="en-US">
              <a:latin typeface="roboto"/>
            </a:endParaRPr>
          </a:p>
          <a:p>
            <a:pPr defTabSz="609585">
              <a:spcAft>
                <a:spcPts val="1600"/>
              </a:spcAft>
              <a:defRPr/>
            </a:pPr>
            <a:r>
              <a:rPr lang="en-US" sz="2400" b="1" spc="133">
                <a:latin typeface="roboto"/>
              </a:rPr>
              <a:t> In/Christian-Kasim-Loan</a:t>
            </a:r>
            <a:endParaRPr lang="en-US"/>
          </a:p>
          <a:p>
            <a:pPr defTabSz="609585">
              <a:defRPr/>
            </a:pPr>
            <a:r>
              <a:rPr lang="en-US" sz="2400" b="1" spc="133">
                <a:latin typeface="roboto"/>
              </a:rPr>
              <a:t>                </a:t>
            </a:r>
            <a:r>
              <a:rPr lang="en-US" sz="2400" b="1" spc="133">
                <a:latin typeface="Roboto"/>
              </a:rPr>
              <a:t>Medium.com/@Christian.Kasim.Loan</a:t>
            </a:r>
            <a:endParaRPr lang="en-US" b="1">
              <a:latin typeface="Roboto"/>
            </a:endParaRPr>
          </a:p>
          <a:p>
            <a:pPr defTabSz="609585">
              <a:spcAft>
                <a:spcPts val="1600"/>
              </a:spcAft>
              <a:buClrTx/>
              <a:defRPr/>
            </a:pPr>
            <a:endParaRPr lang="en-US" sz="2400" spc="133">
              <a:latin typeface="roboto"/>
            </a:endParaRPr>
          </a:p>
        </p:txBody>
      </p:sp>
      <p:pic>
        <p:nvPicPr>
          <p:cNvPr id="7" name="Picture 4" descr="Image result for linkedin logo">
            <a:extLst>
              <a:ext uri="{FF2B5EF4-FFF2-40B4-BE49-F238E27FC236}">
                <a16:creationId xmlns:a16="http://schemas.microsoft.com/office/drawing/2014/main" id="{22460262-3CCC-431D-ABB4-B96D298D1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804" y="4711187"/>
            <a:ext cx="380443" cy="38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email blue logo">
            <a:extLst>
              <a:ext uri="{FF2B5EF4-FFF2-40B4-BE49-F238E27FC236}">
                <a16:creationId xmlns:a16="http://schemas.microsoft.com/office/drawing/2014/main" id="{44758B5D-38DE-4933-A72E-4276AEC2D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30" y="3605902"/>
            <a:ext cx="467527" cy="46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witter logo history | Creative Freedom">
            <a:extLst>
              <a:ext uri="{FF2B5EF4-FFF2-40B4-BE49-F238E27FC236}">
                <a16:creationId xmlns:a16="http://schemas.microsoft.com/office/drawing/2014/main" id="{BE177EF2-C75A-40A6-9AE9-A9E7774B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96" y="4229465"/>
            <a:ext cx="380443" cy="30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Text, logo&#10;&#10;Description automatically generated">
            <a:extLst>
              <a:ext uri="{FF2B5EF4-FFF2-40B4-BE49-F238E27FC236}">
                <a16:creationId xmlns:a16="http://schemas.microsoft.com/office/drawing/2014/main" id="{E0694549-A3D3-478F-9D57-98067EE7A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636" y="5239610"/>
            <a:ext cx="790575" cy="45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7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89E89-8B3E-4ECA-B9EB-D97A2F30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Learn how to do a lot in NLU in 20 mins at State of the Art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54F15-4337-416F-BA2F-52E9881CC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Part1: Easy 1 Liners </a:t>
            </a:r>
          </a:p>
          <a:p>
            <a:pPr lvl="1"/>
            <a:r>
              <a:rPr lang="en-US" dirty="0">
                <a:ea typeface="+mn-lt"/>
                <a:cs typeface="+mn-lt"/>
              </a:rPr>
              <a:t>Spell checking/Sentiment/POS classification/ </a:t>
            </a:r>
            <a:r>
              <a:rPr lang="en-US" dirty="0" err="1">
                <a:ea typeface="+mn-lt"/>
                <a:cs typeface="+mn-lt"/>
              </a:rPr>
              <a:t>BERTtology</a:t>
            </a:r>
            <a:r>
              <a:rPr lang="en-US" dirty="0">
                <a:ea typeface="+mn-lt"/>
                <a:cs typeface="+mn-lt"/>
              </a:rPr>
              <a:t> embeddings</a:t>
            </a:r>
          </a:p>
          <a:p>
            <a:r>
              <a:rPr lang="en-US" dirty="0">
                <a:ea typeface="+mn-lt"/>
                <a:cs typeface="+mn-lt"/>
              </a:rPr>
              <a:t>Part2</a:t>
            </a:r>
            <a:r>
              <a:rPr lang="en-US" dirty="0">
                <a:cs typeface="Calibri"/>
              </a:rPr>
              <a:t> : Data analysis and NLP tasks on Bitcoin News Headline dataset</a:t>
            </a:r>
            <a:endParaRPr lang="en-US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YAKE (Unsupervised Keyword Extraction) Lemma/Stemm pre-processing</a:t>
            </a:r>
          </a:p>
          <a:p>
            <a:pPr lvl="1"/>
            <a:r>
              <a:rPr lang="en-US" dirty="0">
                <a:cs typeface="Calibri"/>
              </a:rPr>
              <a:t>Emotion/Sentiment Classification on Bitcoin </a:t>
            </a:r>
          </a:p>
          <a:p>
            <a:pPr lvl="1"/>
            <a:r>
              <a:rPr lang="en-US" dirty="0">
                <a:cs typeface="Calibri"/>
              </a:rPr>
              <a:t>Part of Speech (POS)</a:t>
            </a:r>
          </a:p>
          <a:p>
            <a:pPr lvl="1"/>
            <a:r>
              <a:rPr lang="en-US" dirty="0">
                <a:cs typeface="Calibri"/>
              </a:rPr>
              <a:t>Named Entity Classification (NER) </a:t>
            </a:r>
          </a:p>
          <a:p>
            <a:r>
              <a:rPr lang="en-US" dirty="0">
                <a:cs typeface="Calibri"/>
              </a:rPr>
              <a:t>Part3: NLU Multi-Lingual 1 Liners with Microsoft's Marian Models</a:t>
            </a:r>
          </a:p>
          <a:p>
            <a:pPr lvl="1"/>
            <a:r>
              <a:rPr lang="en-US" dirty="0">
                <a:cs typeface="Calibri"/>
              </a:rPr>
              <a:t>Translate between 200+ languages (and classify lang afterwards)</a:t>
            </a:r>
          </a:p>
          <a:p>
            <a:r>
              <a:rPr lang="en-US" dirty="0">
                <a:cs typeface="Calibri"/>
              </a:rPr>
              <a:t>Part4: NLU Question answering, Squad and more with T5 Google's T5</a:t>
            </a:r>
          </a:p>
          <a:p>
            <a:pPr lvl="1"/>
            <a:r>
              <a:rPr lang="en-US" dirty="0">
                <a:cs typeface="Calibri"/>
              </a:rPr>
              <a:t>T5 Question answering and 18 + other NLP tasks (SQUAD/GLUE/SUPER GLUE)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2333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2949" y="1196334"/>
            <a:ext cx="5896015" cy="398570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of the art NLP:</a:t>
            </a:r>
          </a:p>
          <a:p>
            <a:pPr marL="494665" indent="-494665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  <a:p>
            <a:pPr marL="494665" indent="-494665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Speed</a:t>
            </a:r>
          </a:p>
          <a:p>
            <a:pPr marL="494665" indent="-494665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Scalability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100">
                <a:latin typeface="Arial"/>
                <a:cs typeface="Arial"/>
              </a:rPr>
              <a:t>Open-Source Python, Java &amp; Scala </a:t>
            </a:r>
            <a:r>
              <a:rPr lang="en-US" sz="2100" dirty="0"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Libraries</a:t>
            </a:r>
            <a:endParaRPr lang="en-US" sz="2100" dirty="0">
              <a:latin typeface="Arial"/>
              <a:cs typeface="Arial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100">
                <a:latin typeface="Arial"/>
                <a:cs typeface="Arial"/>
              </a:rPr>
              <a:t>300+ Pre-Trained </a:t>
            </a:r>
            <a:r>
              <a:rPr lang="en-US" sz="2100" dirty="0"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Models</a:t>
            </a:r>
            <a:r>
              <a:rPr lang="en-US" sz="2100">
                <a:latin typeface="Arial"/>
                <a:cs typeface="Arial"/>
              </a:rPr>
              <a:t> &amp; </a:t>
            </a:r>
            <a:r>
              <a:rPr lang="en-US" sz="2100" dirty="0"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Pipelines</a:t>
            </a:r>
            <a:endParaRPr lang="en-US" sz="2100" dirty="0">
              <a:latin typeface="Arial"/>
              <a:cs typeface="Arial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100">
                <a:latin typeface="Arial"/>
                <a:cs typeface="Arial"/>
              </a:rPr>
              <a:t>Vibrant: </a:t>
            </a:r>
            <a:r>
              <a:rPr lang="en-US" sz="21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26 new releases in 2018, 28 in 2019</a:t>
            </a:r>
            <a:endParaRPr lang="en-US" sz="2100" dirty="0"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35C43F5-8D14-4380-925D-8613F6FA49B0}"/>
              </a:ext>
            </a:extLst>
          </p:cNvPr>
          <p:cNvSpPr txBox="1">
            <a:spLocks/>
          </p:cNvSpPr>
          <p:nvPr/>
        </p:nvSpPr>
        <p:spPr>
          <a:xfrm>
            <a:off x="139031" y="228601"/>
            <a:ext cx="11721432" cy="477055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700">
                <a:solidFill>
                  <a:srgbClr val="207685"/>
                </a:solidFill>
                <a:latin typeface="Calibri"/>
                <a:cs typeface="Calibri"/>
                <a:sym typeface="Calibri"/>
              </a:rPr>
              <a:t>INTRODUCING SPARK NLP</a:t>
            </a:r>
            <a:endParaRPr lang="uk-UA" sz="3700">
              <a:solidFill>
                <a:srgbClr val="207685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710789-39F2-46AF-A75A-04A877A4A65E}"/>
              </a:ext>
            </a:extLst>
          </p:cNvPr>
          <p:cNvSpPr/>
          <p:nvPr/>
        </p:nvSpPr>
        <p:spPr>
          <a:xfrm>
            <a:off x="6663267" y="1238667"/>
            <a:ext cx="4885267" cy="1393700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“18-month-old Spark NLP library is already </a:t>
            </a:r>
            <a:b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in use by 16% of enterprise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– twice as popular as the next NLP library on the list.”</a:t>
            </a:r>
          </a:p>
          <a:p>
            <a:pPr algn="ctr">
              <a:spcBef>
                <a:spcPts val="1200"/>
              </a:spcBef>
            </a:pPr>
            <a:r>
              <a:rPr lang="en-US" sz="13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AI Adoption in the Enterprise</a:t>
            </a:r>
            <a:r>
              <a:rPr lang="en-US" sz="13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O’Reilly, February 2019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B32C731-08D8-40AD-88D7-8E0F0DF308A8}"/>
              </a:ext>
            </a:extLst>
          </p:cNvPr>
          <p:cNvSpPr/>
          <p:nvPr/>
        </p:nvSpPr>
        <p:spPr>
          <a:xfrm>
            <a:off x="6663267" y="5066369"/>
            <a:ext cx="4876800" cy="1393700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“Spark NLP is geared towards production use in software systems that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outgrow older libraries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such as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spaCy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nltk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CoreNLP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</a:p>
          <a:p>
            <a:pPr algn="ctr">
              <a:spcBef>
                <a:spcPts val="1200"/>
              </a:spcBef>
            </a:pPr>
            <a:r>
              <a:rPr lang="en-US" sz="13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Wikipedia</a:t>
            </a:r>
            <a:r>
              <a:rPr lang="en-US" sz="13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October 2019</a:t>
            </a:r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13" name="Picture 12">
            <a:hlinkClick r:id="rId7"/>
            <a:extLst>
              <a:ext uri="{FF2B5EF4-FFF2-40B4-BE49-F238E27FC236}">
                <a16:creationId xmlns:a16="http://schemas.microsoft.com/office/drawing/2014/main" id="{7BE1CEAF-16E0-41FE-9AC0-211D1432A2AD}"/>
              </a:ext>
            </a:extLst>
          </p:cNvPr>
          <p:cNvPicPr/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24239" y="3139657"/>
            <a:ext cx="5554151" cy="1393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6B0B2FF-7772-4744-A926-9CB26385A7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2762" y="668619"/>
            <a:ext cx="2983596" cy="247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5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609600" y="206487"/>
            <a:ext cx="10972800" cy="1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207685"/>
              </a:buClr>
            </a:pPr>
            <a:r>
              <a:rPr lang="en-US">
                <a:solidFill>
                  <a:srgbClr val="207685"/>
                </a:solidFill>
              </a:rPr>
              <a:t>ACCURACY</a:t>
            </a:r>
            <a:endParaRPr/>
          </a:p>
        </p:txBody>
      </p:sp>
      <p:pic>
        <p:nvPicPr>
          <p:cNvPr id="56" name="Google Shape;56;p10" descr="https://lh3.googleusercontent.com/jda7_monsuDdLwKBP58gcrUvvrIP9yBWSsTV1myZ1rs69ptLq0AVYBqZZtCCE9RrgsZEBV3Iqkx_U8wtJHRhaTsbK5aO_sffOqbDxqR79XJRwLBvDVHUhDY2eRJap_3mhZ5tr6n_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8832" y="1505601"/>
            <a:ext cx="5277512" cy="477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17;p74">
            <a:extLst>
              <a:ext uri="{FF2B5EF4-FFF2-40B4-BE49-F238E27FC236}">
                <a16:creationId xmlns:a16="http://schemas.microsoft.com/office/drawing/2014/main" id="{EFA30432-0D8A-43F7-9D8F-33C0C4964A8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202" y="1173491"/>
            <a:ext cx="5566969" cy="53245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69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C8EDDF3B-18F5-724F-BC25-A95972AFF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0"/>
          <a:stretch/>
        </p:blipFill>
        <p:spPr bwMode="auto">
          <a:xfrm>
            <a:off x="5033792" y="1084384"/>
            <a:ext cx="2022113" cy="35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37F0EE-F10B-46BD-BF44-1CE195872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457" y="838696"/>
            <a:ext cx="3390761" cy="16922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497BB82-D9B9-4738-9366-75E6ABDE48AC}"/>
              </a:ext>
            </a:extLst>
          </p:cNvPr>
          <p:cNvSpPr/>
          <p:nvPr/>
        </p:nvSpPr>
        <p:spPr>
          <a:xfrm>
            <a:off x="4178018" y="4925499"/>
            <a:ext cx="3695433" cy="1448859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/>
              <a:t>“An open source project, tool, or contribution that </a:t>
            </a:r>
            <a:r>
              <a:rPr lang="en-US" sz="1600" b="1"/>
              <a:t>significantly advances the state of data science </a:t>
            </a:r>
            <a:r>
              <a:rPr lang="en-US" sz="1600"/>
              <a:t>is recognized with this award.”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B3A433-9A38-4F99-9E78-10432F2B4947}"/>
              </a:ext>
            </a:extLst>
          </p:cNvPr>
          <p:cNvSpPr/>
          <p:nvPr/>
        </p:nvSpPr>
        <p:spPr>
          <a:xfrm>
            <a:off x="281110" y="3127616"/>
            <a:ext cx="3695433" cy="1448859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/>
              <a:t>“John Snow Labs wins our best AI product or service award thanks to </a:t>
            </a:r>
            <a:r>
              <a:rPr lang="en-US" sz="1600" b="1"/>
              <a:t>exceptional success turning </a:t>
            </a:r>
            <a:br>
              <a:rPr lang="en-US" sz="1600" b="1"/>
            </a:br>
            <a:r>
              <a:rPr lang="en-US" sz="1600" b="1"/>
              <a:t>AI research into real &amp; dependable systems for a global community</a:t>
            </a:r>
            <a:r>
              <a:rPr lang="en-US" sz="1600"/>
              <a:t>.”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615B85-0806-4021-8FC6-1A88ABD61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640" y="665019"/>
            <a:ext cx="2267899" cy="2267899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4C9476-4A19-432F-86D7-17FA33F174C1}"/>
              </a:ext>
            </a:extLst>
          </p:cNvPr>
          <p:cNvSpPr/>
          <p:nvPr/>
        </p:nvSpPr>
        <p:spPr>
          <a:xfrm>
            <a:off x="8060861" y="3115439"/>
            <a:ext cx="3695433" cy="1448859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/>
              <a:t>“By all accounts, John Snow Labs has created </a:t>
            </a:r>
            <a:r>
              <a:rPr lang="en-US" sz="1600" b="1"/>
              <a:t>the most accurate software in history</a:t>
            </a:r>
            <a:r>
              <a:rPr lang="en-US" sz="1600"/>
              <a:t> to extract facts from unstructured text.”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77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609600" y="206487"/>
            <a:ext cx="10972800" cy="1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207685"/>
              </a:buClr>
            </a:pPr>
            <a:r>
              <a:rPr lang="en-US">
                <a:solidFill>
                  <a:srgbClr val="207685"/>
                </a:solidFill>
              </a:rPr>
              <a:t>INTRODUCING THE NLU LIBRARY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8CFEF-68F5-48E2-81A4-C9DA1C1C0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5172"/>
            <a:ext cx="12192000" cy="17719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296185-65CB-42CB-BA89-79EF0594AE6F}"/>
              </a:ext>
            </a:extLst>
          </p:cNvPr>
          <p:cNvSpPr txBox="1"/>
          <p:nvPr/>
        </p:nvSpPr>
        <p:spPr>
          <a:xfrm>
            <a:off x="1777643" y="2092545"/>
            <a:ext cx="8555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0025" indent="-240025" algn="ctr">
              <a:buSzPct val="100000"/>
              <a:defRPr sz="2000"/>
            </a:pPr>
            <a:r>
              <a:rPr lang="en-US" b="1"/>
              <a:t>The Simplicity of Python, the Power of Spark NLP</a:t>
            </a:r>
          </a:p>
        </p:txBody>
      </p:sp>
    </p:spTree>
    <p:extLst>
      <p:ext uri="{BB962C8B-B14F-4D97-AF65-F5344CB8AC3E}">
        <p14:creationId xmlns:p14="http://schemas.microsoft.com/office/powerpoint/2010/main" val="221762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EDDC6-436C-4B3E-AD22-D20ACF779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207685"/>
                </a:solidFill>
                <a:ea typeface="+mj-lt"/>
                <a:cs typeface="+mj-lt"/>
              </a:rPr>
              <a:t>How does it work?</a:t>
            </a:r>
            <a:endParaRPr lang="en-US">
              <a:ea typeface="+mj-lt"/>
              <a:cs typeface="+mj-l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9DDAAD-7FE9-4B57-810B-6F27C0FBEB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1075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EDDC6-436C-4B3E-AD22-D20ACF779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207685"/>
                </a:solidFill>
                <a:cs typeface="Calibri Light"/>
              </a:rPr>
              <a:t>How does it </a:t>
            </a:r>
            <a:r>
              <a:rPr lang="en-US">
                <a:solidFill>
                  <a:srgbClr val="207685"/>
                </a:solidFill>
                <a:ea typeface="+mj-lt"/>
                <a:cs typeface="+mj-lt"/>
              </a:rPr>
              <a:t>work?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9DDAAD-7FE9-4B57-810B-6F27C0FBEB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3585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8002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xPatterns General Use">
  <a:themeElements>
    <a:clrScheme name="xPatterns Color Theme">
      <a:dk1>
        <a:srgbClr val="0D1B1C"/>
      </a:dk1>
      <a:lt1>
        <a:srgbClr val="FFFFFF"/>
      </a:lt1>
      <a:dk2>
        <a:srgbClr val="2A3232"/>
      </a:dk2>
      <a:lt2>
        <a:srgbClr val="DADADB"/>
      </a:lt2>
      <a:accent1>
        <a:srgbClr val="366F79"/>
      </a:accent1>
      <a:accent2>
        <a:srgbClr val="6FCCDC"/>
      </a:accent2>
      <a:accent3>
        <a:srgbClr val="C5EBF1"/>
      </a:accent3>
      <a:accent4>
        <a:srgbClr val="974808"/>
      </a:accent4>
      <a:accent5>
        <a:srgbClr val="F47521"/>
      </a:accent5>
      <a:accent6>
        <a:srgbClr val="DCB088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10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office theme</vt:lpstr>
      <vt:lpstr>xPatterns General Use</vt:lpstr>
      <vt:lpstr>Python's NLU library: 1,000+ models, 200+ Languages, State of the Art Accuracy, 1 Line of code</vt:lpstr>
      <vt:lpstr>PowerPoint Presentation</vt:lpstr>
      <vt:lpstr>Learn how to do a lot in NLU in 20 mins at State of the Art accuracy</vt:lpstr>
      <vt:lpstr>PowerPoint Presentation</vt:lpstr>
      <vt:lpstr>ACCURACY</vt:lpstr>
      <vt:lpstr>PowerPoint Presentation</vt:lpstr>
      <vt:lpstr>INTRODUCING THE NLU LIBRARY</vt:lpstr>
      <vt:lpstr>How does it work?</vt:lpstr>
      <vt:lpstr>How does it work?</vt:lpstr>
      <vt:lpstr>EMOTION DETECTION</vt:lpstr>
      <vt:lpstr>NLU WORKS DIRECTLY ON TYPICAL PYTHON DATASETS</vt:lpstr>
      <vt:lpstr>LANGUAGE DETECTION</vt:lpstr>
      <vt:lpstr>FAKE NEW CLASSIFICATION</vt:lpstr>
      <vt:lpstr>t-SNE Visualizations with NLU</vt:lpstr>
      <vt:lpstr>Extract keywords and plot distribution with YAKE</vt:lpstr>
      <vt:lpstr>PowerPoint Presentation</vt:lpstr>
      <vt:lpstr>What does NLU 1.1 include?</vt:lpstr>
      <vt:lpstr>PowerPoint Presentation</vt:lpstr>
      <vt:lpstr>1000+ MODELS &amp; PIPELINES, 300+ LANGUAGES, 2-WEEK RELEASES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66</cp:revision>
  <dcterms:created xsi:type="dcterms:W3CDTF">2021-01-15T23:35:52Z</dcterms:created>
  <dcterms:modified xsi:type="dcterms:W3CDTF">2021-02-13T09:38:04Z</dcterms:modified>
</cp:coreProperties>
</file>